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10058400" cy="15544800"/>
  <p:notesSz cx="6858000" cy="9144000"/>
  <p:defaultTextStyle>
    <a:defPPr>
      <a:defRPr lang="en-US"/>
    </a:defPPr>
    <a:lvl1pPr marL="0" algn="l" defTabSz="1228707" rtl="0" eaLnBrk="1" latinLnBrk="0" hangingPunct="1">
      <a:defRPr sz="2418" kern="1200">
        <a:solidFill>
          <a:schemeClr val="tx1"/>
        </a:solidFill>
        <a:latin typeface="+mn-lt"/>
        <a:ea typeface="+mn-ea"/>
        <a:cs typeface="+mn-cs"/>
      </a:defRPr>
    </a:lvl1pPr>
    <a:lvl2pPr marL="614354" algn="l" defTabSz="1228707" rtl="0" eaLnBrk="1" latinLnBrk="0" hangingPunct="1">
      <a:defRPr sz="2418" kern="1200">
        <a:solidFill>
          <a:schemeClr val="tx1"/>
        </a:solidFill>
        <a:latin typeface="+mn-lt"/>
        <a:ea typeface="+mn-ea"/>
        <a:cs typeface="+mn-cs"/>
      </a:defRPr>
    </a:lvl2pPr>
    <a:lvl3pPr marL="1228707" algn="l" defTabSz="1228707" rtl="0" eaLnBrk="1" latinLnBrk="0" hangingPunct="1">
      <a:defRPr sz="2418" kern="1200">
        <a:solidFill>
          <a:schemeClr val="tx1"/>
        </a:solidFill>
        <a:latin typeface="+mn-lt"/>
        <a:ea typeface="+mn-ea"/>
        <a:cs typeface="+mn-cs"/>
      </a:defRPr>
    </a:lvl3pPr>
    <a:lvl4pPr marL="1843062" algn="l" defTabSz="1228707" rtl="0" eaLnBrk="1" latinLnBrk="0" hangingPunct="1">
      <a:defRPr sz="2418" kern="1200">
        <a:solidFill>
          <a:schemeClr val="tx1"/>
        </a:solidFill>
        <a:latin typeface="+mn-lt"/>
        <a:ea typeface="+mn-ea"/>
        <a:cs typeface="+mn-cs"/>
      </a:defRPr>
    </a:lvl4pPr>
    <a:lvl5pPr marL="2457416" algn="l" defTabSz="1228707" rtl="0" eaLnBrk="1" latinLnBrk="0" hangingPunct="1">
      <a:defRPr sz="2418" kern="1200">
        <a:solidFill>
          <a:schemeClr val="tx1"/>
        </a:solidFill>
        <a:latin typeface="+mn-lt"/>
        <a:ea typeface="+mn-ea"/>
        <a:cs typeface="+mn-cs"/>
      </a:defRPr>
    </a:lvl5pPr>
    <a:lvl6pPr marL="3071770" algn="l" defTabSz="1228707" rtl="0" eaLnBrk="1" latinLnBrk="0" hangingPunct="1">
      <a:defRPr sz="2418" kern="1200">
        <a:solidFill>
          <a:schemeClr val="tx1"/>
        </a:solidFill>
        <a:latin typeface="+mn-lt"/>
        <a:ea typeface="+mn-ea"/>
        <a:cs typeface="+mn-cs"/>
      </a:defRPr>
    </a:lvl6pPr>
    <a:lvl7pPr marL="3686123" algn="l" defTabSz="1228707" rtl="0" eaLnBrk="1" latinLnBrk="0" hangingPunct="1">
      <a:defRPr sz="2418" kern="1200">
        <a:solidFill>
          <a:schemeClr val="tx1"/>
        </a:solidFill>
        <a:latin typeface="+mn-lt"/>
        <a:ea typeface="+mn-ea"/>
        <a:cs typeface="+mn-cs"/>
      </a:defRPr>
    </a:lvl7pPr>
    <a:lvl8pPr marL="4300477" algn="l" defTabSz="1228707" rtl="0" eaLnBrk="1" latinLnBrk="0" hangingPunct="1">
      <a:defRPr sz="2418" kern="1200">
        <a:solidFill>
          <a:schemeClr val="tx1"/>
        </a:solidFill>
        <a:latin typeface="+mn-lt"/>
        <a:ea typeface="+mn-ea"/>
        <a:cs typeface="+mn-cs"/>
      </a:defRPr>
    </a:lvl8pPr>
    <a:lvl9pPr marL="4914832" algn="l" defTabSz="1228707" rtl="0" eaLnBrk="1" latinLnBrk="0" hangingPunct="1">
      <a:defRPr sz="241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96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8" d="100"/>
          <a:sy n="38" d="100"/>
        </p:scale>
        <p:origin x="2549" y="130"/>
      </p:cViewPr>
      <p:guideLst>
        <p:guide orient="horz" pos="4896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4BEF1-9185-4572-9751-4BACD9C8E04D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1BE7D-870F-43DB-A197-2A4237331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69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BA26B-0838-4E41-A010-B86E207B9346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30463" y="1143000"/>
            <a:ext cx="1997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139A9-893E-4589-B5FC-0F52666C6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61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47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04740" algn="l" defTabSz="60947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09478" algn="l" defTabSz="60947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14218" algn="l" defTabSz="60947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18956" algn="l" defTabSz="60947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523696" algn="l" defTabSz="60947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828434" algn="l" defTabSz="60947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133174" algn="l" defTabSz="60947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437912" algn="l" defTabSz="60947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0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118122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77432"/>
            <a:ext cx="10058400" cy="226736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143583" y="-690862"/>
            <a:ext cx="3796809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33" dirty="0" smtClean="0">
                <a:latin typeface="Arial" panose="020B0604020202020204" pitchFamily="34" charset="0"/>
                <a:cs typeface="Arial" panose="020B0604020202020204" pitchFamily="34" charset="0"/>
              </a:rPr>
              <a:t>11in 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933" dirty="0" smtClean="0">
                <a:latin typeface="Arial" panose="020B0604020202020204" pitchFamily="34" charset="0"/>
                <a:cs typeface="Arial" panose="020B0604020202020204" pitchFamily="34" charset="0"/>
              </a:rPr>
              <a:t>17in 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329287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6810" y="12111634"/>
            <a:ext cx="1989647" cy="355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11" b="1" dirty="0">
                <a:latin typeface="Arial" panose="020B0604020202020204" pitchFamily="34" charset="0"/>
                <a:cs typeface="Arial" panose="020B0604020202020204" pitchFamily="34" charset="0"/>
              </a:rPr>
              <a:t>Clinic Name 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70" y="11839338"/>
            <a:ext cx="2861056" cy="1445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475" y="12556854"/>
            <a:ext cx="2861056" cy="727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3583" y="-714925"/>
            <a:ext cx="3796809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33" dirty="0" smtClean="0">
                <a:latin typeface="Arial" panose="020B0604020202020204" pitchFamily="34" charset="0"/>
                <a:cs typeface="Arial" panose="020B0604020202020204" pitchFamily="34" charset="0"/>
              </a:rPr>
              <a:t>11in 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933" dirty="0" smtClean="0">
                <a:latin typeface="Arial" panose="020B0604020202020204" pitchFamily="34" charset="0"/>
                <a:cs typeface="Arial" panose="020B0604020202020204" pitchFamily="34" charset="0"/>
              </a:rPr>
              <a:t>17in 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3670102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7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</dc:creator>
  <cp:lastModifiedBy>D'Angeli, Marisa (DOH)</cp:lastModifiedBy>
  <cp:revision>11</cp:revision>
  <dcterms:created xsi:type="dcterms:W3CDTF">2017-03-14T01:14:43Z</dcterms:created>
  <dcterms:modified xsi:type="dcterms:W3CDTF">2017-03-18T00:30:41Z</dcterms:modified>
</cp:coreProperties>
</file>