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Lst>
  <p:notesMasterIdLst>
    <p:notesMasterId r:id="rId53"/>
  </p:notesMasterIdLst>
  <p:handoutMasterIdLst>
    <p:handoutMasterId r:id="rId54"/>
  </p:handoutMasterIdLst>
  <p:sldIdLst>
    <p:sldId id="613" r:id="rId3"/>
    <p:sldId id="257" r:id="rId4"/>
    <p:sldId id="258" r:id="rId5"/>
    <p:sldId id="614" r:id="rId6"/>
    <p:sldId id="259" r:id="rId7"/>
    <p:sldId id="260" r:id="rId8"/>
    <p:sldId id="266" r:id="rId9"/>
    <p:sldId id="262" r:id="rId10"/>
    <p:sldId id="263" r:id="rId11"/>
    <p:sldId id="264" r:id="rId12"/>
    <p:sldId id="267" r:id="rId13"/>
    <p:sldId id="269" r:id="rId14"/>
    <p:sldId id="270" r:id="rId15"/>
    <p:sldId id="271" r:id="rId16"/>
    <p:sldId id="273" r:id="rId17"/>
    <p:sldId id="272" r:id="rId18"/>
    <p:sldId id="274" r:id="rId19"/>
    <p:sldId id="277" r:id="rId20"/>
    <p:sldId id="278" r:id="rId21"/>
    <p:sldId id="280"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2" r:id="rId44"/>
    <p:sldId id="301" r:id="rId45"/>
    <p:sldId id="303" r:id="rId46"/>
    <p:sldId id="304" r:id="rId47"/>
    <p:sldId id="310" r:id="rId48"/>
    <p:sldId id="312" r:id="rId49"/>
    <p:sldId id="311" r:id="rId50"/>
    <p:sldId id="615" r:id="rId51"/>
    <p:sldId id="50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5F5"/>
    <a:srgbClr val="90E3F4"/>
    <a:srgbClr val="97F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21A19-F5A4-4499-B977-C951FF866A0A}" v="58" dt="2024-07-15T23:02:03.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30404" autoAdjust="0"/>
  </p:normalViewPr>
  <p:slideViewPr>
    <p:cSldViewPr snapToGrid="0">
      <p:cViewPr varScale="1">
        <p:scale>
          <a:sx n="162" d="100"/>
          <a:sy n="162" d="100"/>
        </p:scale>
        <p:origin x="100" y="84"/>
      </p:cViewPr>
      <p:guideLst/>
    </p:cSldViewPr>
  </p:slideViewPr>
  <p:notesTextViewPr>
    <p:cViewPr>
      <p:scale>
        <a:sx n="1" d="1"/>
        <a:sy n="1" d="1"/>
      </p:scale>
      <p:origin x="0" y="0"/>
    </p:cViewPr>
  </p:notesTextViewPr>
  <p:notesViewPr>
    <p:cSldViewPr snapToGrid="0">
      <p:cViewPr varScale="1">
        <p:scale>
          <a:sx n="80" d="100"/>
          <a:sy n="80" d="100"/>
        </p:scale>
        <p:origin x="125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lar, Andrea R (DOH)" userId="0aabdb67-935c-4089-bcbd-1c6b62e6239c" providerId="ADAL" clId="{BF721A19-F5A4-4499-B977-C951FF866A0A}"/>
    <pc:docChg chg="undo custSel modSld modMainMaster">
      <pc:chgData name="Pedlar, Andrea R (DOH)" userId="0aabdb67-935c-4089-bcbd-1c6b62e6239c" providerId="ADAL" clId="{BF721A19-F5A4-4499-B977-C951FF866A0A}" dt="2024-07-16T13:55:04.725" v="227" actId="20577"/>
      <pc:docMkLst>
        <pc:docMk/>
      </pc:docMkLst>
      <pc:sldChg chg="addSp delSp modSp mod">
        <pc:chgData name="Pedlar, Andrea R (DOH)" userId="0aabdb67-935c-4089-bcbd-1c6b62e6239c" providerId="ADAL" clId="{BF721A19-F5A4-4499-B977-C951FF866A0A}" dt="2024-07-15T22:54:32.307" v="107" actId="1076"/>
        <pc:sldMkLst>
          <pc:docMk/>
          <pc:sldMk cId="3384209964" sldId="257"/>
        </pc:sldMkLst>
        <pc:spChg chg="add del mod">
          <ac:chgData name="Pedlar, Andrea R (DOH)" userId="0aabdb67-935c-4089-bcbd-1c6b62e6239c" providerId="ADAL" clId="{BF721A19-F5A4-4499-B977-C951FF866A0A}" dt="2024-07-15T21:32:28.717" v="63" actId="478"/>
          <ac:spMkLst>
            <pc:docMk/>
            <pc:sldMk cId="3384209964" sldId="257"/>
            <ac:spMk id="5" creationId="{91BD16CD-04EC-BB77-4036-500637708E33}"/>
          </ac:spMkLst>
        </pc:spChg>
        <pc:spChg chg="add del">
          <ac:chgData name="Pedlar, Andrea R (DOH)" userId="0aabdb67-935c-4089-bcbd-1c6b62e6239c" providerId="ADAL" clId="{BF721A19-F5A4-4499-B977-C951FF866A0A}" dt="2024-07-15T22:51:39.251" v="94" actId="22"/>
          <ac:spMkLst>
            <pc:docMk/>
            <pc:sldMk cId="3384209964" sldId="257"/>
            <ac:spMk id="5" creationId="{E57D7FBF-A409-C797-746F-E854ECA001AF}"/>
          </ac:spMkLst>
        </pc:spChg>
        <pc:spChg chg="mod">
          <ac:chgData name="Pedlar, Andrea R (DOH)" userId="0aabdb67-935c-4089-bcbd-1c6b62e6239c" providerId="ADAL" clId="{BF721A19-F5A4-4499-B977-C951FF866A0A}" dt="2024-07-15T21:36:06.242" v="75" actId="1076"/>
          <ac:spMkLst>
            <pc:docMk/>
            <pc:sldMk cId="3384209964" sldId="257"/>
            <ac:spMk id="7" creationId="{87C2994B-B38D-1D18-D1B8-5EF5015E366F}"/>
          </ac:spMkLst>
        </pc:spChg>
        <pc:spChg chg="add del">
          <ac:chgData name="Pedlar, Andrea R (DOH)" userId="0aabdb67-935c-4089-bcbd-1c6b62e6239c" providerId="ADAL" clId="{BF721A19-F5A4-4499-B977-C951FF866A0A}" dt="2024-07-15T22:52:41.749" v="102" actId="22"/>
          <ac:spMkLst>
            <pc:docMk/>
            <pc:sldMk cId="3384209964" sldId="257"/>
            <ac:spMk id="14" creationId="{899929C8-B321-9790-6E01-91DDA3F5DCA8}"/>
          </ac:spMkLst>
        </pc:spChg>
        <pc:picChg chg="del mod">
          <ac:chgData name="Pedlar, Andrea R (DOH)" userId="0aabdb67-935c-4089-bcbd-1c6b62e6239c" providerId="ADAL" clId="{BF721A19-F5A4-4499-B977-C951FF866A0A}" dt="2024-07-15T22:51:34.704" v="92" actId="478"/>
          <ac:picMkLst>
            <pc:docMk/>
            <pc:sldMk cId="3384209964" sldId="257"/>
            <ac:picMk id="6" creationId="{3564E149-F6CC-146E-8989-9794197FEC89}"/>
          </ac:picMkLst>
        </pc:picChg>
        <pc:picChg chg="add del mod">
          <ac:chgData name="Pedlar, Andrea R (DOH)" userId="0aabdb67-935c-4089-bcbd-1c6b62e6239c" providerId="ADAL" clId="{BF721A19-F5A4-4499-B977-C951FF866A0A}" dt="2024-07-15T22:52:55.667" v="103" actId="478"/>
          <ac:picMkLst>
            <pc:docMk/>
            <pc:sldMk cId="3384209964" sldId="257"/>
            <ac:picMk id="12" creationId="{38214DE8-5264-0B84-7CD8-F3B40595C651}"/>
          </ac:picMkLst>
        </pc:picChg>
        <pc:picChg chg="add mod">
          <ac:chgData name="Pedlar, Andrea R (DOH)" userId="0aabdb67-935c-4089-bcbd-1c6b62e6239c" providerId="ADAL" clId="{BF721A19-F5A4-4499-B977-C951FF866A0A}" dt="2024-07-15T22:54:32.307" v="107" actId="1076"/>
          <ac:picMkLst>
            <pc:docMk/>
            <pc:sldMk cId="3384209964" sldId="257"/>
            <ac:picMk id="15" creationId="{07678508-9D53-3FC7-6A9C-C5869CD647D7}"/>
          </ac:picMkLst>
        </pc:picChg>
      </pc:sldChg>
      <pc:sldChg chg="addSp delSp modSp mod">
        <pc:chgData name="Pedlar, Andrea R (DOH)" userId="0aabdb67-935c-4089-bcbd-1c6b62e6239c" providerId="ADAL" clId="{BF721A19-F5A4-4499-B977-C951FF866A0A}" dt="2024-07-15T22:56:22.284" v="113"/>
        <pc:sldMkLst>
          <pc:docMk/>
          <pc:sldMk cId="3449370986" sldId="258"/>
        </pc:sldMkLst>
        <pc:spChg chg="add del mod">
          <ac:chgData name="Pedlar, Andrea R (DOH)" userId="0aabdb67-935c-4089-bcbd-1c6b62e6239c" providerId="ADAL" clId="{BF721A19-F5A4-4499-B977-C951FF866A0A}" dt="2024-07-15T21:32:04.077" v="59" actId="478"/>
          <ac:spMkLst>
            <pc:docMk/>
            <pc:sldMk cId="3449370986" sldId="258"/>
            <ac:spMk id="5" creationId="{91BD16CD-04EC-BB77-4036-500637708E33}"/>
          </ac:spMkLst>
        </pc:spChg>
        <pc:picChg chg="add mod">
          <ac:chgData name="Pedlar, Andrea R (DOH)" userId="0aabdb67-935c-4089-bcbd-1c6b62e6239c" providerId="ADAL" clId="{BF721A19-F5A4-4499-B977-C951FF866A0A}" dt="2024-07-15T22:56:22.284" v="113"/>
          <ac:picMkLst>
            <pc:docMk/>
            <pc:sldMk cId="3449370986" sldId="258"/>
            <ac:picMk id="4" creationId="{F8270D08-01FF-E791-7C67-062FE15664C6}"/>
          </ac:picMkLst>
        </pc:picChg>
        <pc:picChg chg="del mod">
          <ac:chgData name="Pedlar, Andrea R (DOH)" userId="0aabdb67-935c-4089-bcbd-1c6b62e6239c" providerId="ADAL" clId="{BF721A19-F5A4-4499-B977-C951FF866A0A}" dt="2024-07-15T22:56:20.600" v="112" actId="478"/>
          <ac:picMkLst>
            <pc:docMk/>
            <pc:sldMk cId="3449370986" sldId="258"/>
            <ac:picMk id="6" creationId="{F05B4309-C3E4-C211-0550-06AA704CA871}"/>
          </ac:picMkLst>
        </pc:picChg>
      </pc:sldChg>
      <pc:sldChg chg="addSp delSp modSp mod">
        <pc:chgData name="Pedlar, Andrea R (DOH)" userId="0aabdb67-935c-4089-bcbd-1c6b62e6239c" providerId="ADAL" clId="{BF721A19-F5A4-4499-B977-C951FF866A0A}" dt="2024-07-15T22:56:43.803" v="117"/>
        <pc:sldMkLst>
          <pc:docMk/>
          <pc:sldMk cId="4124349077" sldId="259"/>
        </pc:sldMkLst>
        <pc:spChg chg="mod">
          <ac:chgData name="Pedlar, Andrea R (DOH)" userId="0aabdb67-935c-4089-bcbd-1c6b62e6239c" providerId="ADAL" clId="{BF721A19-F5A4-4499-B977-C951FF866A0A}" dt="2024-07-15T21:31:43.012" v="56" actId="1076"/>
          <ac:spMkLst>
            <pc:docMk/>
            <pc:sldMk cId="4124349077" sldId="259"/>
            <ac:spMk id="5" creationId="{6491E342-113F-3F3E-F92D-AF69E709CFB2}"/>
          </ac:spMkLst>
        </pc:spChg>
        <pc:spChg chg="add del mod">
          <ac:chgData name="Pedlar, Andrea R (DOH)" userId="0aabdb67-935c-4089-bcbd-1c6b62e6239c" providerId="ADAL" clId="{BF721A19-F5A4-4499-B977-C951FF866A0A}" dt="2024-07-15T21:30:32.474" v="48" actId="478"/>
          <ac:spMkLst>
            <pc:docMk/>
            <pc:sldMk cId="4124349077" sldId="259"/>
            <ac:spMk id="8" creationId="{5AC66801-5F96-4A8F-AB06-EC6DDDBF2C71}"/>
          </ac:spMkLst>
        </pc:spChg>
        <pc:picChg chg="add mod">
          <ac:chgData name="Pedlar, Andrea R (DOH)" userId="0aabdb67-935c-4089-bcbd-1c6b62e6239c" providerId="ADAL" clId="{BF721A19-F5A4-4499-B977-C951FF866A0A}" dt="2024-07-15T22:56:43.803" v="117"/>
          <ac:picMkLst>
            <pc:docMk/>
            <pc:sldMk cId="4124349077" sldId="259"/>
            <ac:picMk id="4" creationId="{F656EBD9-3556-00AE-5C50-37B0C763749E}"/>
          </ac:picMkLst>
        </pc:picChg>
        <pc:picChg chg="del mod">
          <ac:chgData name="Pedlar, Andrea R (DOH)" userId="0aabdb67-935c-4089-bcbd-1c6b62e6239c" providerId="ADAL" clId="{BF721A19-F5A4-4499-B977-C951FF866A0A}" dt="2024-07-15T22:56:42.383" v="116" actId="478"/>
          <ac:picMkLst>
            <pc:docMk/>
            <pc:sldMk cId="4124349077" sldId="259"/>
            <ac:picMk id="6" creationId="{AA8B3A14-D326-D8D2-F3E7-607D588A1B89}"/>
          </ac:picMkLst>
        </pc:picChg>
      </pc:sldChg>
      <pc:sldChg chg="addSp delSp modSp mod">
        <pc:chgData name="Pedlar, Andrea R (DOH)" userId="0aabdb67-935c-4089-bcbd-1c6b62e6239c" providerId="ADAL" clId="{BF721A19-F5A4-4499-B977-C951FF866A0A}" dt="2024-07-15T22:56:52.870" v="119"/>
        <pc:sldMkLst>
          <pc:docMk/>
          <pc:sldMk cId="2546203515" sldId="260"/>
        </pc:sldMkLst>
        <pc:picChg chg="add mod">
          <ac:chgData name="Pedlar, Andrea R (DOH)" userId="0aabdb67-935c-4089-bcbd-1c6b62e6239c" providerId="ADAL" clId="{BF721A19-F5A4-4499-B977-C951FF866A0A}" dt="2024-07-15T22:56:52.870" v="119"/>
          <ac:picMkLst>
            <pc:docMk/>
            <pc:sldMk cId="2546203515" sldId="260"/>
            <ac:picMk id="4" creationId="{AE889E7D-CABF-E4E1-1CAB-05ED9458484D}"/>
          </ac:picMkLst>
        </pc:picChg>
        <pc:picChg chg="del">
          <ac:chgData name="Pedlar, Andrea R (DOH)" userId="0aabdb67-935c-4089-bcbd-1c6b62e6239c" providerId="ADAL" clId="{BF721A19-F5A4-4499-B977-C951FF866A0A}" dt="2024-07-15T22:56:51.530" v="118" actId="478"/>
          <ac:picMkLst>
            <pc:docMk/>
            <pc:sldMk cId="2546203515" sldId="260"/>
            <ac:picMk id="6" creationId="{4A18035F-6531-1E4B-B953-AB22ADC16098}"/>
          </ac:picMkLst>
        </pc:picChg>
      </pc:sldChg>
      <pc:sldChg chg="addSp delSp modSp mod">
        <pc:chgData name="Pedlar, Andrea R (DOH)" userId="0aabdb67-935c-4089-bcbd-1c6b62e6239c" providerId="ADAL" clId="{BF721A19-F5A4-4499-B977-C951FF866A0A}" dt="2024-07-15T22:57:09.216" v="124" actId="1076"/>
        <pc:sldMkLst>
          <pc:docMk/>
          <pc:sldMk cId="1073250814" sldId="262"/>
        </pc:sldMkLst>
        <pc:picChg chg="add mod">
          <ac:chgData name="Pedlar, Andrea R (DOH)" userId="0aabdb67-935c-4089-bcbd-1c6b62e6239c" providerId="ADAL" clId="{BF721A19-F5A4-4499-B977-C951FF866A0A}" dt="2024-07-15T22:57:09.216" v="124" actId="1076"/>
          <ac:picMkLst>
            <pc:docMk/>
            <pc:sldMk cId="1073250814" sldId="262"/>
            <ac:picMk id="4" creationId="{71D0C576-22F9-4F97-AB0F-0F04756D27AA}"/>
          </ac:picMkLst>
        </pc:picChg>
        <pc:picChg chg="del">
          <ac:chgData name="Pedlar, Andrea R (DOH)" userId="0aabdb67-935c-4089-bcbd-1c6b62e6239c" providerId="ADAL" clId="{BF721A19-F5A4-4499-B977-C951FF866A0A}" dt="2024-07-15T22:57:03.717" v="122" actId="478"/>
          <ac:picMkLst>
            <pc:docMk/>
            <pc:sldMk cId="1073250814" sldId="262"/>
            <ac:picMk id="7" creationId="{5608346D-2643-F5BD-76B0-07AFC7AF7BAE}"/>
          </ac:picMkLst>
        </pc:picChg>
      </pc:sldChg>
      <pc:sldChg chg="addSp delSp modSp mod">
        <pc:chgData name="Pedlar, Andrea R (DOH)" userId="0aabdb67-935c-4089-bcbd-1c6b62e6239c" providerId="ADAL" clId="{BF721A19-F5A4-4499-B977-C951FF866A0A}" dt="2024-07-15T22:57:21.351" v="126"/>
        <pc:sldMkLst>
          <pc:docMk/>
          <pc:sldMk cId="2162320996" sldId="263"/>
        </pc:sldMkLst>
        <pc:picChg chg="add mod">
          <ac:chgData name="Pedlar, Andrea R (DOH)" userId="0aabdb67-935c-4089-bcbd-1c6b62e6239c" providerId="ADAL" clId="{BF721A19-F5A4-4499-B977-C951FF866A0A}" dt="2024-07-15T22:57:21.351" v="126"/>
          <ac:picMkLst>
            <pc:docMk/>
            <pc:sldMk cId="2162320996" sldId="263"/>
            <ac:picMk id="4" creationId="{31CC801B-FFF2-EAE3-14C1-BA057E052D96}"/>
          </ac:picMkLst>
        </pc:picChg>
        <pc:picChg chg="del">
          <ac:chgData name="Pedlar, Andrea R (DOH)" userId="0aabdb67-935c-4089-bcbd-1c6b62e6239c" providerId="ADAL" clId="{BF721A19-F5A4-4499-B977-C951FF866A0A}" dt="2024-07-15T22:57:19.853" v="125" actId="478"/>
          <ac:picMkLst>
            <pc:docMk/>
            <pc:sldMk cId="2162320996" sldId="263"/>
            <ac:picMk id="6" creationId="{30A337D3-5208-FC26-575A-64F2FF49AB0D}"/>
          </ac:picMkLst>
        </pc:picChg>
      </pc:sldChg>
      <pc:sldChg chg="addSp delSp modSp mod">
        <pc:chgData name="Pedlar, Andrea R (DOH)" userId="0aabdb67-935c-4089-bcbd-1c6b62e6239c" providerId="ADAL" clId="{BF721A19-F5A4-4499-B977-C951FF866A0A}" dt="2024-07-15T22:57:28.480" v="128"/>
        <pc:sldMkLst>
          <pc:docMk/>
          <pc:sldMk cId="3235283562" sldId="264"/>
        </pc:sldMkLst>
        <pc:picChg chg="add mod">
          <ac:chgData name="Pedlar, Andrea R (DOH)" userId="0aabdb67-935c-4089-bcbd-1c6b62e6239c" providerId="ADAL" clId="{BF721A19-F5A4-4499-B977-C951FF866A0A}" dt="2024-07-15T22:57:28.480" v="128"/>
          <ac:picMkLst>
            <pc:docMk/>
            <pc:sldMk cId="3235283562" sldId="264"/>
            <ac:picMk id="3" creationId="{1A86F76A-F494-1653-4B7C-87B3BA307C72}"/>
          </ac:picMkLst>
        </pc:picChg>
        <pc:picChg chg="del">
          <ac:chgData name="Pedlar, Andrea R (DOH)" userId="0aabdb67-935c-4089-bcbd-1c6b62e6239c" providerId="ADAL" clId="{BF721A19-F5A4-4499-B977-C951FF866A0A}" dt="2024-07-15T22:57:26.174" v="127" actId="478"/>
          <ac:picMkLst>
            <pc:docMk/>
            <pc:sldMk cId="3235283562" sldId="264"/>
            <ac:picMk id="5" creationId="{15C03934-2797-F4A5-FD39-FB9773321769}"/>
          </ac:picMkLst>
        </pc:picChg>
      </pc:sldChg>
      <pc:sldChg chg="addSp delSp modSp mod">
        <pc:chgData name="Pedlar, Andrea R (DOH)" userId="0aabdb67-935c-4089-bcbd-1c6b62e6239c" providerId="ADAL" clId="{BF721A19-F5A4-4499-B977-C951FF866A0A}" dt="2024-07-15T22:56:57.730" v="121"/>
        <pc:sldMkLst>
          <pc:docMk/>
          <pc:sldMk cId="1147265733" sldId="266"/>
        </pc:sldMkLst>
        <pc:picChg chg="add mod">
          <ac:chgData name="Pedlar, Andrea R (DOH)" userId="0aabdb67-935c-4089-bcbd-1c6b62e6239c" providerId="ADAL" clId="{BF721A19-F5A4-4499-B977-C951FF866A0A}" dt="2024-07-15T22:56:57.730" v="121"/>
          <ac:picMkLst>
            <pc:docMk/>
            <pc:sldMk cId="1147265733" sldId="266"/>
            <ac:picMk id="3" creationId="{6227A444-C518-ACDF-84FF-70B8B906C47F}"/>
          </ac:picMkLst>
        </pc:picChg>
        <pc:picChg chg="del">
          <ac:chgData name="Pedlar, Andrea R (DOH)" userId="0aabdb67-935c-4089-bcbd-1c6b62e6239c" providerId="ADAL" clId="{BF721A19-F5A4-4499-B977-C951FF866A0A}" dt="2024-07-15T22:56:56.379" v="120" actId="478"/>
          <ac:picMkLst>
            <pc:docMk/>
            <pc:sldMk cId="1147265733" sldId="266"/>
            <ac:picMk id="11" creationId="{D2E7DA35-FD44-2F39-D80E-61AC4F8D3FAA}"/>
          </ac:picMkLst>
        </pc:picChg>
      </pc:sldChg>
      <pc:sldChg chg="addSp delSp modSp mod">
        <pc:chgData name="Pedlar, Andrea R (DOH)" userId="0aabdb67-935c-4089-bcbd-1c6b62e6239c" providerId="ADAL" clId="{BF721A19-F5A4-4499-B977-C951FF866A0A}" dt="2024-07-15T22:57:52.784" v="134" actId="1076"/>
        <pc:sldMkLst>
          <pc:docMk/>
          <pc:sldMk cId="500642338" sldId="267"/>
        </pc:sldMkLst>
        <pc:picChg chg="add mod">
          <ac:chgData name="Pedlar, Andrea R (DOH)" userId="0aabdb67-935c-4089-bcbd-1c6b62e6239c" providerId="ADAL" clId="{BF721A19-F5A4-4499-B977-C951FF866A0A}" dt="2024-07-15T22:57:52.784" v="134" actId="1076"/>
          <ac:picMkLst>
            <pc:docMk/>
            <pc:sldMk cId="500642338" sldId="267"/>
            <ac:picMk id="3" creationId="{D40012D2-0DA4-1DD1-4299-4C8114D64AA8}"/>
          </ac:picMkLst>
        </pc:picChg>
        <pc:picChg chg="del">
          <ac:chgData name="Pedlar, Andrea R (DOH)" userId="0aabdb67-935c-4089-bcbd-1c6b62e6239c" providerId="ADAL" clId="{BF721A19-F5A4-4499-B977-C951FF866A0A}" dt="2024-07-15T22:57:32.334" v="129" actId="478"/>
          <ac:picMkLst>
            <pc:docMk/>
            <pc:sldMk cId="500642338" sldId="267"/>
            <ac:picMk id="6" creationId="{D0E46B4B-A0B8-9D5F-E54F-85EDBBD7BE71}"/>
          </ac:picMkLst>
        </pc:picChg>
      </pc:sldChg>
      <pc:sldChg chg="addSp delSp modSp mod">
        <pc:chgData name="Pedlar, Andrea R (DOH)" userId="0aabdb67-935c-4089-bcbd-1c6b62e6239c" providerId="ADAL" clId="{BF721A19-F5A4-4499-B977-C951FF866A0A}" dt="2024-07-15T22:57:46.219" v="133" actId="1076"/>
        <pc:sldMkLst>
          <pc:docMk/>
          <pc:sldMk cId="3619214572" sldId="269"/>
        </pc:sldMkLst>
        <pc:picChg chg="add mod">
          <ac:chgData name="Pedlar, Andrea R (DOH)" userId="0aabdb67-935c-4089-bcbd-1c6b62e6239c" providerId="ADAL" clId="{BF721A19-F5A4-4499-B977-C951FF866A0A}" dt="2024-07-15T22:57:46.219" v="133" actId="1076"/>
          <ac:picMkLst>
            <pc:docMk/>
            <pc:sldMk cId="3619214572" sldId="269"/>
            <ac:picMk id="3" creationId="{C4F29F36-09A9-6107-C1BA-21AA9F120F71}"/>
          </ac:picMkLst>
        </pc:picChg>
        <pc:picChg chg="del">
          <ac:chgData name="Pedlar, Andrea R (DOH)" userId="0aabdb67-935c-4089-bcbd-1c6b62e6239c" providerId="ADAL" clId="{BF721A19-F5A4-4499-B977-C951FF866A0A}" dt="2024-07-15T22:57:36.894" v="131" actId="478"/>
          <ac:picMkLst>
            <pc:docMk/>
            <pc:sldMk cId="3619214572" sldId="269"/>
            <ac:picMk id="5" creationId="{2F401B57-F8EF-9C5C-0FC3-28BBE669C74D}"/>
          </ac:picMkLst>
        </pc:picChg>
      </pc:sldChg>
      <pc:sldChg chg="addSp delSp modSp mod">
        <pc:chgData name="Pedlar, Andrea R (DOH)" userId="0aabdb67-935c-4089-bcbd-1c6b62e6239c" providerId="ADAL" clId="{BF721A19-F5A4-4499-B977-C951FF866A0A}" dt="2024-07-15T22:58:08.582" v="136"/>
        <pc:sldMkLst>
          <pc:docMk/>
          <pc:sldMk cId="3885788549" sldId="270"/>
        </pc:sldMkLst>
        <pc:picChg chg="add mod">
          <ac:chgData name="Pedlar, Andrea R (DOH)" userId="0aabdb67-935c-4089-bcbd-1c6b62e6239c" providerId="ADAL" clId="{BF721A19-F5A4-4499-B977-C951FF866A0A}" dt="2024-07-15T22:58:08.582" v="136"/>
          <ac:picMkLst>
            <pc:docMk/>
            <pc:sldMk cId="3885788549" sldId="270"/>
            <ac:picMk id="3" creationId="{25F71B06-C0AA-6C9D-5AFC-2EB06CF2C979}"/>
          </ac:picMkLst>
        </pc:picChg>
        <pc:picChg chg="del">
          <ac:chgData name="Pedlar, Andrea R (DOH)" userId="0aabdb67-935c-4089-bcbd-1c6b62e6239c" providerId="ADAL" clId="{BF721A19-F5A4-4499-B977-C951FF866A0A}" dt="2024-07-15T22:58:07.993" v="135" actId="478"/>
          <ac:picMkLst>
            <pc:docMk/>
            <pc:sldMk cId="3885788549" sldId="270"/>
            <ac:picMk id="6" creationId="{13204FFD-891E-AF51-B24D-6891211B48D5}"/>
          </ac:picMkLst>
        </pc:picChg>
      </pc:sldChg>
      <pc:sldChg chg="addSp delSp modSp mod">
        <pc:chgData name="Pedlar, Andrea R (DOH)" userId="0aabdb67-935c-4089-bcbd-1c6b62e6239c" providerId="ADAL" clId="{BF721A19-F5A4-4499-B977-C951FF866A0A}" dt="2024-07-15T22:58:14.861" v="138"/>
        <pc:sldMkLst>
          <pc:docMk/>
          <pc:sldMk cId="4132905372" sldId="271"/>
        </pc:sldMkLst>
        <pc:picChg chg="add mod">
          <ac:chgData name="Pedlar, Andrea R (DOH)" userId="0aabdb67-935c-4089-bcbd-1c6b62e6239c" providerId="ADAL" clId="{BF721A19-F5A4-4499-B977-C951FF866A0A}" dt="2024-07-15T22:58:14.861" v="138"/>
          <ac:picMkLst>
            <pc:docMk/>
            <pc:sldMk cId="4132905372" sldId="271"/>
            <ac:picMk id="4" creationId="{29D4F391-CD16-21BB-99F6-11D5F2802D2E}"/>
          </ac:picMkLst>
        </pc:picChg>
        <pc:picChg chg="del">
          <ac:chgData name="Pedlar, Andrea R (DOH)" userId="0aabdb67-935c-4089-bcbd-1c6b62e6239c" providerId="ADAL" clId="{BF721A19-F5A4-4499-B977-C951FF866A0A}" dt="2024-07-15T22:58:13.696" v="137" actId="478"/>
          <ac:picMkLst>
            <pc:docMk/>
            <pc:sldMk cId="4132905372" sldId="271"/>
            <ac:picMk id="5" creationId="{6612E112-283A-3AB3-D33B-1509ADCB13C0}"/>
          </ac:picMkLst>
        </pc:picChg>
      </pc:sldChg>
      <pc:sldChg chg="addSp delSp modSp mod">
        <pc:chgData name="Pedlar, Andrea R (DOH)" userId="0aabdb67-935c-4089-bcbd-1c6b62e6239c" providerId="ADAL" clId="{BF721A19-F5A4-4499-B977-C951FF866A0A}" dt="2024-07-15T22:58:31.885" v="142"/>
        <pc:sldMkLst>
          <pc:docMk/>
          <pc:sldMk cId="2549182636" sldId="272"/>
        </pc:sldMkLst>
        <pc:picChg chg="add mod">
          <ac:chgData name="Pedlar, Andrea R (DOH)" userId="0aabdb67-935c-4089-bcbd-1c6b62e6239c" providerId="ADAL" clId="{BF721A19-F5A4-4499-B977-C951FF866A0A}" dt="2024-07-15T22:58:31.885" v="142"/>
          <ac:picMkLst>
            <pc:docMk/>
            <pc:sldMk cId="2549182636" sldId="272"/>
            <ac:picMk id="4" creationId="{D318A722-573E-1C1F-6384-38E946F92516}"/>
          </ac:picMkLst>
        </pc:picChg>
        <pc:picChg chg="del">
          <ac:chgData name="Pedlar, Andrea R (DOH)" userId="0aabdb67-935c-4089-bcbd-1c6b62e6239c" providerId="ADAL" clId="{BF721A19-F5A4-4499-B977-C951FF866A0A}" dt="2024-07-15T22:58:31.364" v="141" actId="478"/>
          <ac:picMkLst>
            <pc:docMk/>
            <pc:sldMk cId="2549182636" sldId="272"/>
            <ac:picMk id="6" creationId="{5808498D-02F5-99CE-0561-7123BED7F386}"/>
          </ac:picMkLst>
        </pc:picChg>
      </pc:sldChg>
      <pc:sldChg chg="addSp delSp modSp mod">
        <pc:chgData name="Pedlar, Andrea R (DOH)" userId="0aabdb67-935c-4089-bcbd-1c6b62e6239c" providerId="ADAL" clId="{BF721A19-F5A4-4499-B977-C951FF866A0A}" dt="2024-07-15T22:58:26.821" v="140"/>
        <pc:sldMkLst>
          <pc:docMk/>
          <pc:sldMk cId="387206583" sldId="273"/>
        </pc:sldMkLst>
        <pc:picChg chg="add mod">
          <ac:chgData name="Pedlar, Andrea R (DOH)" userId="0aabdb67-935c-4089-bcbd-1c6b62e6239c" providerId="ADAL" clId="{BF721A19-F5A4-4499-B977-C951FF866A0A}" dt="2024-07-15T22:58:26.821" v="140"/>
          <ac:picMkLst>
            <pc:docMk/>
            <pc:sldMk cId="387206583" sldId="273"/>
            <ac:picMk id="3" creationId="{BE98340F-5C53-6C47-98FA-0E88D7EAD5B1}"/>
          </ac:picMkLst>
        </pc:picChg>
        <pc:picChg chg="del">
          <ac:chgData name="Pedlar, Andrea R (DOH)" userId="0aabdb67-935c-4089-bcbd-1c6b62e6239c" providerId="ADAL" clId="{BF721A19-F5A4-4499-B977-C951FF866A0A}" dt="2024-07-15T22:58:25.679" v="139" actId="478"/>
          <ac:picMkLst>
            <pc:docMk/>
            <pc:sldMk cId="387206583" sldId="273"/>
            <ac:picMk id="4" creationId="{BF82557E-555A-A25D-2D3C-116CD4AF3439}"/>
          </ac:picMkLst>
        </pc:picChg>
      </pc:sldChg>
      <pc:sldChg chg="addSp delSp modSp mod">
        <pc:chgData name="Pedlar, Andrea R (DOH)" userId="0aabdb67-935c-4089-bcbd-1c6b62e6239c" providerId="ADAL" clId="{BF721A19-F5A4-4499-B977-C951FF866A0A}" dt="2024-07-15T22:58:37.895" v="144"/>
        <pc:sldMkLst>
          <pc:docMk/>
          <pc:sldMk cId="1217658323" sldId="274"/>
        </pc:sldMkLst>
        <pc:picChg chg="add mod">
          <ac:chgData name="Pedlar, Andrea R (DOH)" userId="0aabdb67-935c-4089-bcbd-1c6b62e6239c" providerId="ADAL" clId="{BF721A19-F5A4-4499-B977-C951FF866A0A}" dt="2024-07-15T22:58:37.895" v="144"/>
          <ac:picMkLst>
            <pc:docMk/>
            <pc:sldMk cId="1217658323" sldId="274"/>
            <ac:picMk id="4" creationId="{DF30D40F-BE31-6E40-C0BE-C43D65360F1E}"/>
          </ac:picMkLst>
        </pc:picChg>
        <pc:picChg chg="del">
          <ac:chgData name="Pedlar, Andrea R (DOH)" userId="0aabdb67-935c-4089-bcbd-1c6b62e6239c" providerId="ADAL" clId="{BF721A19-F5A4-4499-B977-C951FF866A0A}" dt="2024-07-15T22:58:36.745" v="143" actId="478"/>
          <ac:picMkLst>
            <pc:docMk/>
            <pc:sldMk cId="1217658323" sldId="274"/>
            <ac:picMk id="5" creationId="{B3D5F7E4-C459-DE8B-DAE0-A1683905FAD7}"/>
          </ac:picMkLst>
        </pc:picChg>
      </pc:sldChg>
      <pc:sldChg chg="addSp delSp modSp mod">
        <pc:chgData name="Pedlar, Andrea R (DOH)" userId="0aabdb67-935c-4089-bcbd-1c6b62e6239c" providerId="ADAL" clId="{BF721A19-F5A4-4499-B977-C951FF866A0A}" dt="2024-07-15T22:58:43.197" v="146"/>
        <pc:sldMkLst>
          <pc:docMk/>
          <pc:sldMk cId="3642629146" sldId="277"/>
        </pc:sldMkLst>
        <pc:picChg chg="del">
          <ac:chgData name="Pedlar, Andrea R (DOH)" userId="0aabdb67-935c-4089-bcbd-1c6b62e6239c" providerId="ADAL" clId="{BF721A19-F5A4-4499-B977-C951FF866A0A}" dt="2024-07-15T22:58:42.343" v="145" actId="478"/>
          <ac:picMkLst>
            <pc:docMk/>
            <pc:sldMk cId="3642629146" sldId="277"/>
            <ac:picMk id="8" creationId="{139301D9-3CDC-7319-BFB3-F434A76AD1B1}"/>
          </ac:picMkLst>
        </pc:picChg>
        <pc:picChg chg="add mod">
          <ac:chgData name="Pedlar, Andrea R (DOH)" userId="0aabdb67-935c-4089-bcbd-1c6b62e6239c" providerId="ADAL" clId="{BF721A19-F5A4-4499-B977-C951FF866A0A}" dt="2024-07-15T22:58:43.197" v="146"/>
          <ac:picMkLst>
            <pc:docMk/>
            <pc:sldMk cId="3642629146" sldId="277"/>
            <ac:picMk id="11" creationId="{D2C1AE68-80E6-12D6-E1F2-80ABB19D0BA8}"/>
          </ac:picMkLst>
        </pc:picChg>
      </pc:sldChg>
      <pc:sldChg chg="addSp modSp mod">
        <pc:chgData name="Pedlar, Andrea R (DOH)" userId="0aabdb67-935c-4089-bcbd-1c6b62e6239c" providerId="ADAL" clId="{BF721A19-F5A4-4499-B977-C951FF866A0A}" dt="2024-07-15T22:58:59.135" v="148" actId="1076"/>
        <pc:sldMkLst>
          <pc:docMk/>
          <pc:sldMk cId="3598996653" sldId="278"/>
        </pc:sldMkLst>
        <pc:picChg chg="add mod">
          <ac:chgData name="Pedlar, Andrea R (DOH)" userId="0aabdb67-935c-4089-bcbd-1c6b62e6239c" providerId="ADAL" clId="{BF721A19-F5A4-4499-B977-C951FF866A0A}" dt="2024-07-15T22:58:59.135" v="148" actId="1076"/>
          <ac:picMkLst>
            <pc:docMk/>
            <pc:sldMk cId="3598996653" sldId="278"/>
            <ac:picMk id="5" creationId="{E32A3ACE-207B-8640-60BC-6A92E1FAABD3}"/>
          </ac:picMkLst>
        </pc:picChg>
      </pc:sldChg>
      <pc:sldChg chg="addSp delSp modSp mod">
        <pc:chgData name="Pedlar, Andrea R (DOH)" userId="0aabdb67-935c-4089-bcbd-1c6b62e6239c" providerId="ADAL" clId="{BF721A19-F5A4-4499-B977-C951FF866A0A}" dt="2024-07-15T22:59:11.824" v="152"/>
        <pc:sldMkLst>
          <pc:docMk/>
          <pc:sldMk cId="3438448196" sldId="279"/>
        </pc:sldMkLst>
        <pc:picChg chg="add mod">
          <ac:chgData name="Pedlar, Andrea R (DOH)" userId="0aabdb67-935c-4089-bcbd-1c6b62e6239c" providerId="ADAL" clId="{BF721A19-F5A4-4499-B977-C951FF866A0A}" dt="2024-07-15T22:59:11.824" v="152"/>
          <ac:picMkLst>
            <pc:docMk/>
            <pc:sldMk cId="3438448196" sldId="279"/>
            <ac:picMk id="4" creationId="{0E06C0DD-5310-06A3-D709-3D8B1E52E23E}"/>
          </ac:picMkLst>
        </pc:picChg>
        <pc:picChg chg="del">
          <ac:chgData name="Pedlar, Andrea R (DOH)" userId="0aabdb67-935c-4089-bcbd-1c6b62e6239c" providerId="ADAL" clId="{BF721A19-F5A4-4499-B977-C951FF866A0A}" dt="2024-07-15T22:59:10.820" v="151" actId="478"/>
          <ac:picMkLst>
            <pc:docMk/>
            <pc:sldMk cId="3438448196" sldId="279"/>
            <ac:picMk id="7" creationId="{13E57B36-F572-739E-C6BF-F0AC1A4D7627}"/>
          </ac:picMkLst>
        </pc:picChg>
      </pc:sldChg>
      <pc:sldChg chg="addSp delSp modSp mod">
        <pc:chgData name="Pedlar, Andrea R (DOH)" userId="0aabdb67-935c-4089-bcbd-1c6b62e6239c" providerId="ADAL" clId="{BF721A19-F5A4-4499-B977-C951FF866A0A}" dt="2024-07-15T22:59:05.955" v="150"/>
        <pc:sldMkLst>
          <pc:docMk/>
          <pc:sldMk cId="3198233710" sldId="280"/>
        </pc:sldMkLst>
        <pc:picChg chg="add mod">
          <ac:chgData name="Pedlar, Andrea R (DOH)" userId="0aabdb67-935c-4089-bcbd-1c6b62e6239c" providerId="ADAL" clId="{BF721A19-F5A4-4499-B977-C951FF866A0A}" dt="2024-07-15T22:59:05.955" v="150"/>
          <ac:picMkLst>
            <pc:docMk/>
            <pc:sldMk cId="3198233710" sldId="280"/>
            <ac:picMk id="3" creationId="{6AB8484A-2FC0-A2FB-DFE7-71CDB04F8C51}"/>
          </ac:picMkLst>
        </pc:picChg>
        <pc:picChg chg="del">
          <ac:chgData name="Pedlar, Andrea R (DOH)" userId="0aabdb67-935c-4089-bcbd-1c6b62e6239c" providerId="ADAL" clId="{BF721A19-F5A4-4499-B977-C951FF866A0A}" dt="2024-07-15T22:59:04.762" v="149" actId="478"/>
          <ac:picMkLst>
            <pc:docMk/>
            <pc:sldMk cId="3198233710" sldId="280"/>
            <ac:picMk id="4" creationId="{7133763E-166D-1B2F-2F20-D34BD89BD20A}"/>
          </ac:picMkLst>
        </pc:picChg>
      </pc:sldChg>
      <pc:sldChg chg="addSp delSp modSp mod">
        <pc:chgData name="Pedlar, Andrea R (DOH)" userId="0aabdb67-935c-4089-bcbd-1c6b62e6239c" providerId="ADAL" clId="{BF721A19-F5A4-4499-B977-C951FF866A0A}" dt="2024-07-15T22:59:17.048" v="154"/>
        <pc:sldMkLst>
          <pc:docMk/>
          <pc:sldMk cId="2638693929" sldId="281"/>
        </pc:sldMkLst>
        <pc:picChg chg="add mod">
          <ac:chgData name="Pedlar, Andrea R (DOH)" userId="0aabdb67-935c-4089-bcbd-1c6b62e6239c" providerId="ADAL" clId="{BF721A19-F5A4-4499-B977-C951FF866A0A}" dt="2024-07-15T22:59:17.048" v="154"/>
          <ac:picMkLst>
            <pc:docMk/>
            <pc:sldMk cId="2638693929" sldId="281"/>
            <ac:picMk id="4" creationId="{2C6F95F4-31D7-C725-D170-8708ACF83DAB}"/>
          </ac:picMkLst>
        </pc:picChg>
        <pc:picChg chg="del">
          <ac:chgData name="Pedlar, Andrea R (DOH)" userId="0aabdb67-935c-4089-bcbd-1c6b62e6239c" providerId="ADAL" clId="{BF721A19-F5A4-4499-B977-C951FF866A0A}" dt="2024-07-15T22:59:15.908" v="153" actId="478"/>
          <ac:picMkLst>
            <pc:docMk/>
            <pc:sldMk cId="2638693929" sldId="281"/>
            <ac:picMk id="5" creationId="{204E7162-31EA-2C89-9CC1-8B82E8345D18}"/>
          </ac:picMkLst>
        </pc:picChg>
      </pc:sldChg>
      <pc:sldChg chg="addSp delSp modSp mod">
        <pc:chgData name="Pedlar, Andrea R (DOH)" userId="0aabdb67-935c-4089-bcbd-1c6b62e6239c" providerId="ADAL" clId="{BF721A19-F5A4-4499-B977-C951FF866A0A}" dt="2024-07-15T22:59:25.758" v="156"/>
        <pc:sldMkLst>
          <pc:docMk/>
          <pc:sldMk cId="252543110" sldId="282"/>
        </pc:sldMkLst>
        <pc:picChg chg="add mod">
          <ac:chgData name="Pedlar, Andrea R (DOH)" userId="0aabdb67-935c-4089-bcbd-1c6b62e6239c" providerId="ADAL" clId="{BF721A19-F5A4-4499-B977-C951FF866A0A}" dt="2024-07-15T22:59:25.758" v="156"/>
          <ac:picMkLst>
            <pc:docMk/>
            <pc:sldMk cId="252543110" sldId="282"/>
            <ac:picMk id="3" creationId="{C402AF3F-FFAF-8FD0-5624-5F262D0BA110}"/>
          </ac:picMkLst>
        </pc:picChg>
        <pc:picChg chg="del">
          <ac:chgData name="Pedlar, Andrea R (DOH)" userId="0aabdb67-935c-4089-bcbd-1c6b62e6239c" providerId="ADAL" clId="{BF721A19-F5A4-4499-B977-C951FF866A0A}" dt="2024-07-15T22:59:25.142" v="155" actId="478"/>
          <ac:picMkLst>
            <pc:docMk/>
            <pc:sldMk cId="252543110" sldId="282"/>
            <ac:picMk id="4" creationId="{2414CCBD-B40A-E4F6-2DC1-E945AC86D18C}"/>
          </ac:picMkLst>
        </pc:picChg>
      </pc:sldChg>
      <pc:sldChg chg="addSp delSp modSp mod">
        <pc:chgData name="Pedlar, Andrea R (DOH)" userId="0aabdb67-935c-4089-bcbd-1c6b62e6239c" providerId="ADAL" clId="{BF721A19-F5A4-4499-B977-C951FF866A0A}" dt="2024-07-15T22:59:31.098" v="158"/>
        <pc:sldMkLst>
          <pc:docMk/>
          <pc:sldMk cId="2345698001" sldId="283"/>
        </pc:sldMkLst>
        <pc:picChg chg="add mod">
          <ac:chgData name="Pedlar, Andrea R (DOH)" userId="0aabdb67-935c-4089-bcbd-1c6b62e6239c" providerId="ADAL" clId="{BF721A19-F5A4-4499-B977-C951FF866A0A}" dt="2024-07-15T22:59:31.098" v="158"/>
          <ac:picMkLst>
            <pc:docMk/>
            <pc:sldMk cId="2345698001" sldId="283"/>
            <ac:picMk id="4" creationId="{4313B2EF-0D6B-9513-1CF1-7CEB2E27A943}"/>
          </ac:picMkLst>
        </pc:picChg>
        <pc:picChg chg="del">
          <ac:chgData name="Pedlar, Andrea R (DOH)" userId="0aabdb67-935c-4089-bcbd-1c6b62e6239c" providerId="ADAL" clId="{BF721A19-F5A4-4499-B977-C951FF866A0A}" dt="2024-07-15T22:59:30.131" v="157" actId="478"/>
          <ac:picMkLst>
            <pc:docMk/>
            <pc:sldMk cId="2345698001" sldId="283"/>
            <ac:picMk id="5" creationId="{0155D182-3FFB-9121-7CD4-061D675FCA38}"/>
          </ac:picMkLst>
        </pc:picChg>
      </pc:sldChg>
      <pc:sldChg chg="addSp modSp mod">
        <pc:chgData name="Pedlar, Andrea R (DOH)" userId="0aabdb67-935c-4089-bcbd-1c6b62e6239c" providerId="ADAL" clId="{BF721A19-F5A4-4499-B977-C951FF866A0A}" dt="2024-07-15T22:59:42.617" v="160" actId="1076"/>
        <pc:sldMkLst>
          <pc:docMk/>
          <pc:sldMk cId="3542320813" sldId="284"/>
        </pc:sldMkLst>
        <pc:picChg chg="add mod">
          <ac:chgData name="Pedlar, Andrea R (DOH)" userId="0aabdb67-935c-4089-bcbd-1c6b62e6239c" providerId="ADAL" clId="{BF721A19-F5A4-4499-B977-C951FF866A0A}" dt="2024-07-15T22:59:42.617" v="160" actId="1076"/>
          <ac:picMkLst>
            <pc:docMk/>
            <pc:sldMk cId="3542320813" sldId="284"/>
            <ac:picMk id="4" creationId="{B6F25D30-B0C4-2F68-4792-966960A88179}"/>
          </ac:picMkLst>
        </pc:picChg>
      </pc:sldChg>
      <pc:sldChg chg="addSp delSp modSp mod">
        <pc:chgData name="Pedlar, Andrea R (DOH)" userId="0aabdb67-935c-4089-bcbd-1c6b62e6239c" providerId="ADAL" clId="{BF721A19-F5A4-4499-B977-C951FF866A0A}" dt="2024-07-15T22:59:48.146" v="162"/>
        <pc:sldMkLst>
          <pc:docMk/>
          <pc:sldMk cId="2540137834" sldId="285"/>
        </pc:sldMkLst>
        <pc:picChg chg="add mod">
          <ac:chgData name="Pedlar, Andrea R (DOH)" userId="0aabdb67-935c-4089-bcbd-1c6b62e6239c" providerId="ADAL" clId="{BF721A19-F5A4-4499-B977-C951FF866A0A}" dt="2024-07-15T22:59:48.146" v="162"/>
          <ac:picMkLst>
            <pc:docMk/>
            <pc:sldMk cId="2540137834" sldId="285"/>
            <ac:picMk id="4" creationId="{7F5FF3D4-43AA-C1FA-83A0-D033C57AB9E2}"/>
          </ac:picMkLst>
        </pc:picChg>
        <pc:picChg chg="del">
          <ac:chgData name="Pedlar, Andrea R (DOH)" userId="0aabdb67-935c-4089-bcbd-1c6b62e6239c" providerId="ADAL" clId="{BF721A19-F5A4-4499-B977-C951FF866A0A}" dt="2024-07-15T22:59:47.556" v="161" actId="478"/>
          <ac:picMkLst>
            <pc:docMk/>
            <pc:sldMk cId="2540137834" sldId="285"/>
            <ac:picMk id="5" creationId="{F2CEE8AA-112A-5B9C-FF5E-E2CD5428D2AB}"/>
          </ac:picMkLst>
        </pc:picChg>
      </pc:sldChg>
      <pc:sldChg chg="addSp delSp modSp mod">
        <pc:chgData name="Pedlar, Andrea R (DOH)" userId="0aabdb67-935c-4089-bcbd-1c6b62e6239c" providerId="ADAL" clId="{BF721A19-F5A4-4499-B977-C951FF866A0A}" dt="2024-07-15T22:59:54.320" v="164"/>
        <pc:sldMkLst>
          <pc:docMk/>
          <pc:sldMk cId="1125250431" sldId="286"/>
        </pc:sldMkLst>
        <pc:picChg chg="add mod">
          <ac:chgData name="Pedlar, Andrea R (DOH)" userId="0aabdb67-935c-4089-bcbd-1c6b62e6239c" providerId="ADAL" clId="{BF721A19-F5A4-4499-B977-C951FF866A0A}" dt="2024-07-15T22:59:54.320" v="164"/>
          <ac:picMkLst>
            <pc:docMk/>
            <pc:sldMk cId="1125250431" sldId="286"/>
            <ac:picMk id="3" creationId="{A5D21A80-F6DC-227B-6B7A-B1303454C61F}"/>
          </ac:picMkLst>
        </pc:picChg>
        <pc:picChg chg="del">
          <ac:chgData name="Pedlar, Andrea R (DOH)" userId="0aabdb67-935c-4089-bcbd-1c6b62e6239c" providerId="ADAL" clId="{BF721A19-F5A4-4499-B977-C951FF866A0A}" dt="2024-07-15T22:59:53.762" v="163" actId="478"/>
          <ac:picMkLst>
            <pc:docMk/>
            <pc:sldMk cId="1125250431" sldId="286"/>
            <ac:picMk id="5" creationId="{C148F9BD-F020-DB12-4DD7-47FAE7FD49B0}"/>
          </ac:picMkLst>
        </pc:picChg>
      </pc:sldChg>
      <pc:sldChg chg="addSp delSp modSp mod">
        <pc:chgData name="Pedlar, Andrea R (DOH)" userId="0aabdb67-935c-4089-bcbd-1c6b62e6239c" providerId="ADAL" clId="{BF721A19-F5A4-4499-B977-C951FF866A0A}" dt="2024-07-15T23:00:00.375" v="166"/>
        <pc:sldMkLst>
          <pc:docMk/>
          <pc:sldMk cId="811004572" sldId="287"/>
        </pc:sldMkLst>
        <pc:picChg chg="add mod">
          <ac:chgData name="Pedlar, Andrea R (DOH)" userId="0aabdb67-935c-4089-bcbd-1c6b62e6239c" providerId="ADAL" clId="{BF721A19-F5A4-4499-B977-C951FF866A0A}" dt="2024-07-15T23:00:00.375" v="166"/>
          <ac:picMkLst>
            <pc:docMk/>
            <pc:sldMk cId="811004572" sldId="287"/>
            <ac:picMk id="4" creationId="{16CD66E6-0A03-AB2C-D288-8825AB62A8AA}"/>
          </ac:picMkLst>
        </pc:picChg>
        <pc:picChg chg="del">
          <ac:chgData name="Pedlar, Andrea R (DOH)" userId="0aabdb67-935c-4089-bcbd-1c6b62e6239c" providerId="ADAL" clId="{BF721A19-F5A4-4499-B977-C951FF866A0A}" dt="2024-07-15T22:59:59.301" v="165" actId="478"/>
          <ac:picMkLst>
            <pc:docMk/>
            <pc:sldMk cId="811004572" sldId="287"/>
            <ac:picMk id="5" creationId="{4B590F84-3E28-FB72-642F-A36402842C4D}"/>
          </ac:picMkLst>
        </pc:picChg>
      </pc:sldChg>
      <pc:sldChg chg="addSp delSp modSp mod">
        <pc:chgData name="Pedlar, Andrea R (DOH)" userId="0aabdb67-935c-4089-bcbd-1c6b62e6239c" providerId="ADAL" clId="{BF721A19-F5A4-4499-B977-C951FF866A0A}" dt="2024-07-15T23:00:06.139" v="168"/>
        <pc:sldMkLst>
          <pc:docMk/>
          <pc:sldMk cId="3024820344" sldId="288"/>
        </pc:sldMkLst>
        <pc:picChg chg="add mod">
          <ac:chgData name="Pedlar, Andrea R (DOH)" userId="0aabdb67-935c-4089-bcbd-1c6b62e6239c" providerId="ADAL" clId="{BF721A19-F5A4-4499-B977-C951FF866A0A}" dt="2024-07-15T23:00:06.139" v="168"/>
          <ac:picMkLst>
            <pc:docMk/>
            <pc:sldMk cId="3024820344" sldId="288"/>
            <ac:picMk id="4" creationId="{774CFD8A-3E2B-69BD-3E18-183797CEA69C}"/>
          </ac:picMkLst>
        </pc:picChg>
        <pc:picChg chg="del">
          <ac:chgData name="Pedlar, Andrea R (DOH)" userId="0aabdb67-935c-4089-bcbd-1c6b62e6239c" providerId="ADAL" clId="{BF721A19-F5A4-4499-B977-C951FF866A0A}" dt="2024-07-15T23:00:04.985" v="167" actId="478"/>
          <ac:picMkLst>
            <pc:docMk/>
            <pc:sldMk cId="3024820344" sldId="288"/>
            <ac:picMk id="5" creationId="{6A86C0CC-E3BD-0A45-EA78-ECEA3ED23ABC}"/>
          </ac:picMkLst>
        </pc:picChg>
      </pc:sldChg>
      <pc:sldChg chg="addSp delSp modSp mod">
        <pc:chgData name="Pedlar, Andrea R (DOH)" userId="0aabdb67-935c-4089-bcbd-1c6b62e6239c" providerId="ADAL" clId="{BF721A19-F5A4-4499-B977-C951FF866A0A}" dt="2024-07-15T23:00:13.517" v="170"/>
        <pc:sldMkLst>
          <pc:docMk/>
          <pc:sldMk cId="3039222469" sldId="289"/>
        </pc:sldMkLst>
        <pc:picChg chg="add mod">
          <ac:chgData name="Pedlar, Andrea R (DOH)" userId="0aabdb67-935c-4089-bcbd-1c6b62e6239c" providerId="ADAL" clId="{BF721A19-F5A4-4499-B977-C951FF866A0A}" dt="2024-07-15T23:00:13.517" v="170"/>
          <ac:picMkLst>
            <pc:docMk/>
            <pc:sldMk cId="3039222469" sldId="289"/>
            <ac:picMk id="4" creationId="{A3D510DD-E9E3-8423-B6C1-C58F6F29E3A7}"/>
          </ac:picMkLst>
        </pc:picChg>
        <pc:picChg chg="del">
          <ac:chgData name="Pedlar, Andrea R (DOH)" userId="0aabdb67-935c-4089-bcbd-1c6b62e6239c" providerId="ADAL" clId="{BF721A19-F5A4-4499-B977-C951FF866A0A}" dt="2024-07-15T23:00:12.420" v="169" actId="478"/>
          <ac:picMkLst>
            <pc:docMk/>
            <pc:sldMk cId="3039222469" sldId="289"/>
            <ac:picMk id="5" creationId="{7C2BF05B-3ADC-6D4E-07A1-3FA6A4AC0711}"/>
          </ac:picMkLst>
        </pc:picChg>
      </pc:sldChg>
      <pc:sldChg chg="addSp delSp modSp mod">
        <pc:chgData name="Pedlar, Andrea R (DOH)" userId="0aabdb67-935c-4089-bcbd-1c6b62e6239c" providerId="ADAL" clId="{BF721A19-F5A4-4499-B977-C951FF866A0A}" dt="2024-07-15T23:00:21.212" v="172" actId="478"/>
        <pc:sldMkLst>
          <pc:docMk/>
          <pc:sldMk cId="54962627" sldId="290"/>
        </pc:sldMkLst>
        <pc:picChg chg="add del mod">
          <ac:chgData name="Pedlar, Andrea R (DOH)" userId="0aabdb67-935c-4089-bcbd-1c6b62e6239c" providerId="ADAL" clId="{BF721A19-F5A4-4499-B977-C951FF866A0A}" dt="2024-07-15T23:00:21.212" v="172" actId="478"/>
          <ac:picMkLst>
            <pc:docMk/>
            <pc:sldMk cId="54962627" sldId="290"/>
            <ac:picMk id="4" creationId="{38CF83E2-5387-65EE-5644-D46F14024A5C}"/>
          </ac:picMkLst>
        </pc:picChg>
      </pc:sldChg>
      <pc:sldChg chg="addSp modSp mod">
        <pc:chgData name="Pedlar, Andrea R (DOH)" userId="0aabdb67-935c-4089-bcbd-1c6b62e6239c" providerId="ADAL" clId="{BF721A19-F5A4-4499-B977-C951FF866A0A}" dt="2024-07-15T23:00:31.699" v="175" actId="1076"/>
        <pc:sldMkLst>
          <pc:docMk/>
          <pc:sldMk cId="869348353" sldId="291"/>
        </pc:sldMkLst>
        <pc:picChg chg="add mod">
          <ac:chgData name="Pedlar, Andrea R (DOH)" userId="0aabdb67-935c-4089-bcbd-1c6b62e6239c" providerId="ADAL" clId="{BF721A19-F5A4-4499-B977-C951FF866A0A}" dt="2024-07-15T23:00:31.699" v="175" actId="1076"/>
          <ac:picMkLst>
            <pc:docMk/>
            <pc:sldMk cId="869348353" sldId="291"/>
            <ac:picMk id="3" creationId="{0B5678BD-6D65-2459-9EAD-1A7A6CDC3276}"/>
          </ac:picMkLst>
        </pc:picChg>
      </pc:sldChg>
      <pc:sldChg chg="addSp delSp modSp mod">
        <pc:chgData name="Pedlar, Andrea R (DOH)" userId="0aabdb67-935c-4089-bcbd-1c6b62e6239c" providerId="ADAL" clId="{BF721A19-F5A4-4499-B977-C951FF866A0A}" dt="2024-07-15T23:00:53.552" v="177"/>
        <pc:sldMkLst>
          <pc:docMk/>
          <pc:sldMk cId="2559304221" sldId="298"/>
        </pc:sldMkLst>
        <pc:picChg chg="add mod">
          <ac:chgData name="Pedlar, Andrea R (DOH)" userId="0aabdb67-935c-4089-bcbd-1c6b62e6239c" providerId="ADAL" clId="{BF721A19-F5A4-4499-B977-C951FF866A0A}" dt="2024-07-15T23:00:53.552" v="177"/>
          <ac:picMkLst>
            <pc:docMk/>
            <pc:sldMk cId="2559304221" sldId="298"/>
            <ac:picMk id="3" creationId="{DCFE9A1C-1B95-85F6-89A1-BC853D737374}"/>
          </ac:picMkLst>
        </pc:picChg>
        <pc:picChg chg="del">
          <ac:chgData name="Pedlar, Andrea R (DOH)" userId="0aabdb67-935c-4089-bcbd-1c6b62e6239c" providerId="ADAL" clId="{BF721A19-F5A4-4499-B977-C951FF866A0A}" dt="2024-07-15T23:00:52.317" v="176" actId="478"/>
          <ac:picMkLst>
            <pc:docMk/>
            <pc:sldMk cId="2559304221" sldId="298"/>
            <ac:picMk id="4" creationId="{A8782A9E-7DE1-6546-A30D-46A37FCBA579}"/>
          </ac:picMkLst>
        </pc:picChg>
      </pc:sldChg>
      <pc:sldChg chg="delSp mod">
        <pc:chgData name="Pedlar, Andrea R (DOH)" userId="0aabdb67-935c-4089-bcbd-1c6b62e6239c" providerId="ADAL" clId="{BF721A19-F5A4-4499-B977-C951FF866A0A}" dt="2024-07-15T23:00:59.644" v="178" actId="478"/>
        <pc:sldMkLst>
          <pc:docMk/>
          <pc:sldMk cId="3706068379" sldId="299"/>
        </pc:sldMkLst>
        <pc:picChg chg="del">
          <ac:chgData name="Pedlar, Andrea R (DOH)" userId="0aabdb67-935c-4089-bcbd-1c6b62e6239c" providerId="ADAL" clId="{BF721A19-F5A4-4499-B977-C951FF866A0A}" dt="2024-07-15T23:00:59.644" v="178" actId="478"/>
          <ac:picMkLst>
            <pc:docMk/>
            <pc:sldMk cId="3706068379" sldId="299"/>
            <ac:picMk id="4" creationId="{5AD11858-E339-2E24-38D6-382D908BE4B8}"/>
          </ac:picMkLst>
        </pc:picChg>
      </pc:sldChg>
      <pc:sldChg chg="addSp delSp modSp mod">
        <pc:chgData name="Pedlar, Andrea R (DOH)" userId="0aabdb67-935c-4089-bcbd-1c6b62e6239c" providerId="ADAL" clId="{BF721A19-F5A4-4499-B977-C951FF866A0A}" dt="2024-07-15T23:01:07.457" v="181"/>
        <pc:sldMkLst>
          <pc:docMk/>
          <pc:sldMk cId="2362149053" sldId="300"/>
        </pc:sldMkLst>
        <pc:picChg chg="add mod">
          <ac:chgData name="Pedlar, Andrea R (DOH)" userId="0aabdb67-935c-4089-bcbd-1c6b62e6239c" providerId="ADAL" clId="{BF721A19-F5A4-4499-B977-C951FF866A0A}" dt="2024-07-15T23:01:07.457" v="181"/>
          <ac:picMkLst>
            <pc:docMk/>
            <pc:sldMk cId="2362149053" sldId="300"/>
            <ac:picMk id="4" creationId="{A14EDDB1-A88B-1850-8348-91A63431A5A9}"/>
          </ac:picMkLst>
        </pc:picChg>
        <pc:picChg chg="del mod">
          <ac:chgData name="Pedlar, Andrea R (DOH)" userId="0aabdb67-935c-4089-bcbd-1c6b62e6239c" providerId="ADAL" clId="{BF721A19-F5A4-4499-B977-C951FF866A0A}" dt="2024-07-15T23:01:06.339" v="180" actId="478"/>
          <ac:picMkLst>
            <pc:docMk/>
            <pc:sldMk cId="2362149053" sldId="300"/>
            <ac:picMk id="6" creationId="{06074699-E1B8-F86F-8B6A-06FB95A25EB9}"/>
          </ac:picMkLst>
        </pc:picChg>
      </pc:sldChg>
      <pc:sldChg chg="addSp delSp modSp mod">
        <pc:chgData name="Pedlar, Andrea R (DOH)" userId="0aabdb67-935c-4089-bcbd-1c6b62e6239c" providerId="ADAL" clId="{BF721A19-F5A4-4499-B977-C951FF866A0A}" dt="2024-07-15T23:01:20.051" v="185"/>
        <pc:sldMkLst>
          <pc:docMk/>
          <pc:sldMk cId="1774364916" sldId="301"/>
        </pc:sldMkLst>
        <pc:picChg chg="del">
          <ac:chgData name="Pedlar, Andrea R (DOH)" userId="0aabdb67-935c-4089-bcbd-1c6b62e6239c" providerId="ADAL" clId="{BF721A19-F5A4-4499-B977-C951FF866A0A}" dt="2024-07-15T23:01:18.956" v="184" actId="478"/>
          <ac:picMkLst>
            <pc:docMk/>
            <pc:sldMk cId="1774364916" sldId="301"/>
            <ac:picMk id="6" creationId="{4299FC1B-398C-71C2-24B4-B09DE131D0A4}"/>
          </ac:picMkLst>
        </pc:picChg>
        <pc:picChg chg="add mod">
          <ac:chgData name="Pedlar, Andrea R (DOH)" userId="0aabdb67-935c-4089-bcbd-1c6b62e6239c" providerId="ADAL" clId="{BF721A19-F5A4-4499-B977-C951FF866A0A}" dt="2024-07-15T23:01:20.051" v="185"/>
          <ac:picMkLst>
            <pc:docMk/>
            <pc:sldMk cId="1774364916" sldId="301"/>
            <ac:picMk id="9" creationId="{9759D44D-591D-166A-65D0-FC7B6EA11A7A}"/>
          </ac:picMkLst>
        </pc:picChg>
      </pc:sldChg>
      <pc:sldChg chg="addSp delSp modSp mod">
        <pc:chgData name="Pedlar, Andrea R (DOH)" userId="0aabdb67-935c-4089-bcbd-1c6b62e6239c" providerId="ADAL" clId="{BF721A19-F5A4-4499-B977-C951FF866A0A}" dt="2024-07-15T23:01:13.146" v="183"/>
        <pc:sldMkLst>
          <pc:docMk/>
          <pc:sldMk cId="2802415431" sldId="302"/>
        </pc:sldMkLst>
        <pc:picChg chg="add mod">
          <ac:chgData name="Pedlar, Andrea R (DOH)" userId="0aabdb67-935c-4089-bcbd-1c6b62e6239c" providerId="ADAL" clId="{BF721A19-F5A4-4499-B977-C951FF866A0A}" dt="2024-07-15T23:01:13.146" v="183"/>
          <ac:picMkLst>
            <pc:docMk/>
            <pc:sldMk cId="2802415431" sldId="302"/>
            <ac:picMk id="4" creationId="{2A815964-E65F-0B7B-E2B4-20F583E75C3C}"/>
          </ac:picMkLst>
        </pc:picChg>
        <pc:picChg chg="del">
          <ac:chgData name="Pedlar, Andrea R (DOH)" userId="0aabdb67-935c-4089-bcbd-1c6b62e6239c" providerId="ADAL" clId="{BF721A19-F5A4-4499-B977-C951FF866A0A}" dt="2024-07-15T23:01:12.256" v="182" actId="478"/>
          <ac:picMkLst>
            <pc:docMk/>
            <pc:sldMk cId="2802415431" sldId="302"/>
            <ac:picMk id="5" creationId="{102B77C0-6090-0C4E-55D0-DE01F1B2633D}"/>
          </ac:picMkLst>
        </pc:picChg>
      </pc:sldChg>
      <pc:sldChg chg="addSp delSp modSp mod">
        <pc:chgData name="Pedlar, Andrea R (DOH)" userId="0aabdb67-935c-4089-bcbd-1c6b62e6239c" providerId="ADAL" clId="{BF721A19-F5A4-4499-B977-C951FF866A0A}" dt="2024-07-15T23:01:28.425" v="187"/>
        <pc:sldMkLst>
          <pc:docMk/>
          <pc:sldMk cId="2677941503" sldId="303"/>
        </pc:sldMkLst>
        <pc:picChg chg="add mod">
          <ac:chgData name="Pedlar, Andrea R (DOH)" userId="0aabdb67-935c-4089-bcbd-1c6b62e6239c" providerId="ADAL" clId="{BF721A19-F5A4-4499-B977-C951FF866A0A}" dt="2024-07-15T23:01:28.425" v="187"/>
          <ac:picMkLst>
            <pc:docMk/>
            <pc:sldMk cId="2677941503" sldId="303"/>
            <ac:picMk id="4" creationId="{C4A447BB-612E-F8AF-0922-AFD76596D19E}"/>
          </ac:picMkLst>
        </pc:picChg>
        <pc:picChg chg="del">
          <ac:chgData name="Pedlar, Andrea R (DOH)" userId="0aabdb67-935c-4089-bcbd-1c6b62e6239c" providerId="ADAL" clId="{BF721A19-F5A4-4499-B977-C951FF866A0A}" dt="2024-07-15T23:01:27.452" v="186" actId="478"/>
          <ac:picMkLst>
            <pc:docMk/>
            <pc:sldMk cId="2677941503" sldId="303"/>
            <ac:picMk id="7" creationId="{44B17FA1-D857-6279-3C20-19E87EDF2807}"/>
          </ac:picMkLst>
        </pc:picChg>
      </pc:sldChg>
      <pc:sldChg chg="addSp delSp modSp mod">
        <pc:chgData name="Pedlar, Andrea R (DOH)" userId="0aabdb67-935c-4089-bcbd-1c6b62e6239c" providerId="ADAL" clId="{BF721A19-F5A4-4499-B977-C951FF866A0A}" dt="2024-07-15T23:01:34.492" v="189"/>
        <pc:sldMkLst>
          <pc:docMk/>
          <pc:sldMk cId="1237781171" sldId="304"/>
        </pc:sldMkLst>
        <pc:picChg chg="add mod">
          <ac:chgData name="Pedlar, Andrea R (DOH)" userId="0aabdb67-935c-4089-bcbd-1c6b62e6239c" providerId="ADAL" clId="{BF721A19-F5A4-4499-B977-C951FF866A0A}" dt="2024-07-15T23:01:34.492" v="189"/>
          <ac:picMkLst>
            <pc:docMk/>
            <pc:sldMk cId="1237781171" sldId="304"/>
            <ac:picMk id="4" creationId="{51CE2CEB-C7FC-FC86-EF16-6D1F9F8FB62A}"/>
          </ac:picMkLst>
        </pc:picChg>
        <pc:picChg chg="del">
          <ac:chgData name="Pedlar, Andrea R (DOH)" userId="0aabdb67-935c-4089-bcbd-1c6b62e6239c" providerId="ADAL" clId="{BF721A19-F5A4-4499-B977-C951FF866A0A}" dt="2024-07-15T23:01:33.540" v="188" actId="478"/>
          <ac:picMkLst>
            <pc:docMk/>
            <pc:sldMk cId="1237781171" sldId="304"/>
            <ac:picMk id="5" creationId="{1D6DB482-F034-40A2-884F-40914B1EE1BB}"/>
          </ac:picMkLst>
        </pc:picChg>
      </pc:sldChg>
      <pc:sldChg chg="addSp delSp modSp mod">
        <pc:chgData name="Pedlar, Andrea R (DOH)" userId="0aabdb67-935c-4089-bcbd-1c6b62e6239c" providerId="ADAL" clId="{BF721A19-F5A4-4499-B977-C951FF866A0A}" dt="2024-07-15T23:01:48.051" v="194"/>
        <pc:sldMkLst>
          <pc:docMk/>
          <pc:sldMk cId="1389434391" sldId="311"/>
        </pc:sldMkLst>
        <pc:picChg chg="add mod">
          <ac:chgData name="Pedlar, Andrea R (DOH)" userId="0aabdb67-935c-4089-bcbd-1c6b62e6239c" providerId="ADAL" clId="{BF721A19-F5A4-4499-B977-C951FF866A0A}" dt="2024-07-15T23:01:48.051" v="194"/>
          <ac:picMkLst>
            <pc:docMk/>
            <pc:sldMk cId="1389434391" sldId="311"/>
            <ac:picMk id="3" creationId="{DAECE5FD-9191-5374-9C90-F98F7ED6034D}"/>
          </ac:picMkLst>
        </pc:picChg>
        <pc:picChg chg="del">
          <ac:chgData name="Pedlar, Andrea R (DOH)" userId="0aabdb67-935c-4089-bcbd-1c6b62e6239c" providerId="ADAL" clId="{BF721A19-F5A4-4499-B977-C951FF866A0A}" dt="2024-07-15T23:01:47.103" v="193" actId="478"/>
          <ac:picMkLst>
            <pc:docMk/>
            <pc:sldMk cId="1389434391" sldId="311"/>
            <ac:picMk id="4" creationId="{24AB8F7C-671F-7312-4BBA-F5775AAE4B1F}"/>
          </ac:picMkLst>
        </pc:picChg>
      </pc:sldChg>
      <pc:sldChg chg="addSp delSp modSp mod">
        <pc:chgData name="Pedlar, Andrea R (DOH)" userId="0aabdb67-935c-4089-bcbd-1c6b62e6239c" providerId="ADAL" clId="{BF721A19-F5A4-4499-B977-C951FF866A0A}" dt="2024-07-15T23:01:41.622" v="192"/>
        <pc:sldMkLst>
          <pc:docMk/>
          <pc:sldMk cId="3083502731" sldId="312"/>
        </pc:sldMkLst>
        <pc:picChg chg="add mod">
          <ac:chgData name="Pedlar, Andrea R (DOH)" userId="0aabdb67-935c-4089-bcbd-1c6b62e6239c" providerId="ADAL" clId="{BF721A19-F5A4-4499-B977-C951FF866A0A}" dt="2024-07-15T23:01:41.622" v="192"/>
          <ac:picMkLst>
            <pc:docMk/>
            <pc:sldMk cId="3083502731" sldId="312"/>
            <ac:picMk id="4" creationId="{FEFC8D75-2CA1-E51D-819A-40596EC847A8}"/>
          </ac:picMkLst>
        </pc:picChg>
        <pc:picChg chg="del mod">
          <ac:chgData name="Pedlar, Andrea R (DOH)" userId="0aabdb67-935c-4089-bcbd-1c6b62e6239c" providerId="ADAL" clId="{BF721A19-F5A4-4499-B977-C951FF866A0A}" dt="2024-07-15T23:01:40.639" v="191" actId="478"/>
          <ac:picMkLst>
            <pc:docMk/>
            <pc:sldMk cId="3083502731" sldId="312"/>
            <ac:picMk id="7" creationId="{4E1481AE-1CCC-0653-3048-FA765383C03F}"/>
          </ac:picMkLst>
        </pc:picChg>
      </pc:sldChg>
      <pc:sldChg chg="addSp modSp mod">
        <pc:chgData name="Pedlar, Andrea R (DOH)" userId="0aabdb67-935c-4089-bcbd-1c6b62e6239c" providerId="ADAL" clId="{BF721A19-F5A4-4499-B977-C951FF866A0A}" dt="2024-07-16T13:55:04.725" v="227" actId="20577"/>
        <pc:sldMkLst>
          <pc:docMk/>
          <pc:sldMk cId="1990716800" sldId="504"/>
        </pc:sldMkLst>
        <pc:spChg chg="mod">
          <ac:chgData name="Pedlar, Andrea R (DOH)" userId="0aabdb67-935c-4089-bcbd-1c6b62e6239c" providerId="ADAL" clId="{BF721A19-F5A4-4499-B977-C951FF866A0A}" dt="2024-07-16T13:55:04.725" v="227" actId="20577"/>
          <ac:spMkLst>
            <pc:docMk/>
            <pc:sldMk cId="1990716800" sldId="504"/>
            <ac:spMk id="4" creationId="{EC30DB5C-31BC-1FEC-AF54-0D68ECD44178}"/>
          </ac:spMkLst>
        </pc:spChg>
        <pc:picChg chg="add mod">
          <ac:chgData name="Pedlar, Andrea R (DOH)" userId="0aabdb67-935c-4089-bcbd-1c6b62e6239c" providerId="ADAL" clId="{BF721A19-F5A4-4499-B977-C951FF866A0A}" dt="2024-07-15T23:02:10.097" v="200" actId="1076"/>
          <ac:picMkLst>
            <pc:docMk/>
            <pc:sldMk cId="1990716800" sldId="504"/>
            <ac:picMk id="2" creationId="{55982F53-1592-1358-3BF4-E27AAC811790}"/>
          </ac:picMkLst>
        </pc:picChg>
      </pc:sldChg>
      <pc:sldChg chg="addSp modSp mod">
        <pc:chgData name="Pedlar, Andrea R (DOH)" userId="0aabdb67-935c-4089-bcbd-1c6b62e6239c" providerId="ADAL" clId="{BF721A19-F5A4-4499-B977-C951FF866A0A}" dt="2024-07-15T22:49:25.167" v="83" actId="1076"/>
        <pc:sldMkLst>
          <pc:docMk/>
          <pc:sldMk cId="1796624130" sldId="613"/>
        </pc:sldMkLst>
        <pc:picChg chg="add mod">
          <ac:chgData name="Pedlar, Andrea R (DOH)" userId="0aabdb67-935c-4089-bcbd-1c6b62e6239c" providerId="ADAL" clId="{BF721A19-F5A4-4499-B977-C951FF866A0A}" dt="2024-07-15T22:49:25.167" v="83" actId="1076"/>
          <ac:picMkLst>
            <pc:docMk/>
            <pc:sldMk cId="1796624130" sldId="613"/>
            <ac:picMk id="4" creationId="{B36E1CBD-FAEE-C2C9-345F-ADFD17478770}"/>
          </ac:picMkLst>
        </pc:picChg>
      </pc:sldChg>
      <pc:sldChg chg="addSp delSp modSp mod">
        <pc:chgData name="Pedlar, Andrea R (DOH)" userId="0aabdb67-935c-4089-bcbd-1c6b62e6239c" providerId="ADAL" clId="{BF721A19-F5A4-4499-B977-C951FF866A0A}" dt="2024-07-15T22:56:33.608" v="115"/>
        <pc:sldMkLst>
          <pc:docMk/>
          <pc:sldMk cId="2891568908" sldId="614"/>
        </pc:sldMkLst>
        <pc:spChg chg="add del mod">
          <ac:chgData name="Pedlar, Andrea R (DOH)" userId="0aabdb67-935c-4089-bcbd-1c6b62e6239c" providerId="ADAL" clId="{BF721A19-F5A4-4499-B977-C951FF866A0A}" dt="2024-07-15T21:28:23.754" v="35" actId="478"/>
          <ac:spMkLst>
            <pc:docMk/>
            <pc:sldMk cId="2891568908" sldId="614"/>
            <ac:spMk id="8" creationId="{4FB27625-0981-3C78-F9C6-9C15931EC491}"/>
          </ac:spMkLst>
        </pc:spChg>
        <pc:spChg chg="add del mod">
          <ac:chgData name="Pedlar, Andrea R (DOH)" userId="0aabdb67-935c-4089-bcbd-1c6b62e6239c" providerId="ADAL" clId="{BF721A19-F5A4-4499-B977-C951FF866A0A}" dt="2024-07-15T21:32:13.549" v="61" actId="478"/>
          <ac:spMkLst>
            <pc:docMk/>
            <pc:sldMk cId="2891568908" sldId="614"/>
            <ac:spMk id="12" creationId="{95D1F981-C8BA-55F0-B82A-42CEC20DFA88}"/>
          </ac:spMkLst>
        </pc:spChg>
        <pc:picChg chg="add mod">
          <ac:chgData name="Pedlar, Andrea R (DOH)" userId="0aabdb67-935c-4089-bcbd-1c6b62e6239c" providerId="ADAL" clId="{BF721A19-F5A4-4499-B977-C951FF866A0A}" dt="2024-07-15T22:56:33.608" v="115"/>
          <ac:picMkLst>
            <pc:docMk/>
            <pc:sldMk cId="2891568908" sldId="614"/>
            <ac:picMk id="4" creationId="{93C319AB-54E5-2DC0-573A-7627BF5078E8}"/>
          </ac:picMkLst>
        </pc:picChg>
        <pc:picChg chg="del">
          <ac:chgData name="Pedlar, Andrea R (DOH)" userId="0aabdb67-935c-4089-bcbd-1c6b62e6239c" providerId="ADAL" clId="{BF721A19-F5A4-4499-B977-C951FF866A0A}" dt="2024-07-15T22:56:32.195" v="114" actId="478"/>
          <ac:picMkLst>
            <pc:docMk/>
            <pc:sldMk cId="2891568908" sldId="614"/>
            <ac:picMk id="6" creationId="{980888C5-4F88-F9C4-82B2-01D2BCA11DC3}"/>
          </ac:picMkLst>
        </pc:picChg>
      </pc:sldChg>
      <pc:sldChg chg="addSp delSp modSp mod">
        <pc:chgData name="Pedlar, Andrea R (DOH)" userId="0aabdb67-935c-4089-bcbd-1c6b62e6239c" providerId="ADAL" clId="{BF721A19-F5A4-4499-B977-C951FF866A0A}" dt="2024-07-15T23:01:53.070" v="196"/>
        <pc:sldMkLst>
          <pc:docMk/>
          <pc:sldMk cId="180438994" sldId="615"/>
        </pc:sldMkLst>
        <pc:picChg chg="add mod">
          <ac:chgData name="Pedlar, Andrea R (DOH)" userId="0aabdb67-935c-4089-bcbd-1c6b62e6239c" providerId="ADAL" clId="{BF721A19-F5A4-4499-B977-C951FF866A0A}" dt="2024-07-15T23:01:53.070" v="196"/>
          <ac:picMkLst>
            <pc:docMk/>
            <pc:sldMk cId="180438994" sldId="615"/>
            <ac:picMk id="3" creationId="{44884337-0C86-2A44-4DF4-C52A430EB7C3}"/>
          </ac:picMkLst>
        </pc:picChg>
        <pc:picChg chg="del">
          <ac:chgData name="Pedlar, Andrea R (DOH)" userId="0aabdb67-935c-4089-bcbd-1c6b62e6239c" providerId="ADAL" clId="{BF721A19-F5A4-4499-B977-C951FF866A0A}" dt="2024-07-15T23:01:52.075" v="195" actId="478"/>
          <ac:picMkLst>
            <pc:docMk/>
            <pc:sldMk cId="180438994" sldId="615"/>
            <ac:picMk id="5" creationId="{A36EBD7D-4B3B-9488-4B04-A84DF9DC1608}"/>
          </ac:picMkLst>
        </pc:picChg>
      </pc:sldChg>
      <pc:sldMasterChg chg="addSp delSp modSp mod modSldLayout">
        <pc:chgData name="Pedlar, Andrea R (DOH)" userId="0aabdb67-935c-4089-bcbd-1c6b62e6239c" providerId="ADAL" clId="{BF721A19-F5A4-4499-B977-C951FF866A0A}" dt="2024-07-15T22:55:26.886" v="110" actId="478"/>
        <pc:sldMasterMkLst>
          <pc:docMk/>
          <pc:sldMasterMk cId="443176895" sldId="2147483699"/>
        </pc:sldMasterMkLst>
        <pc:spChg chg="del mod">
          <ac:chgData name="Pedlar, Andrea R (DOH)" userId="0aabdb67-935c-4089-bcbd-1c6b62e6239c" providerId="ADAL" clId="{BF721A19-F5A4-4499-B977-C951FF866A0A}" dt="2024-07-15T21:17:46.511" v="26" actId="478"/>
          <ac:spMkLst>
            <pc:docMk/>
            <pc:sldMasterMk cId="443176895" sldId="2147483699"/>
            <ac:spMk id="4" creationId="{263047CB-E94D-482F-BACA-681E96C0EC2F}"/>
          </ac:spMkLst>
        </pc:spChg>
        <pc:spChg chg="mod">
          <ac:chgData name="Pedlar, Andrea R (DOH)" userId="0aabdb67-935c-4089-bcbd-1c6b62e6239c" providerId="ADAL" clId="{BF721A19-F5A4-4499-B977-C951FF866A0A}" dt="2024-07-15T21:35:26.308" v="72" actId="1076"/>
          <ac:spMkLst>
            <pc:docMk/>
            <pc:sldMasterMk cId="443176895" sldId="2147483699"/>
            <ac:spMk id="5" creationId="{2CFDA4B5-E797-42FC-8B7A-2294DF24A3D9}"/>
          </ac:spMkLst>
        </pc:spChg>
        <pc:spChg chg="add del mod">
          <ac:chgData name="Pedlar, Andrea R (DOH)" userId="0aabdb67-935c-4089-bcbd-1c6b62e6239c" providerId="ADAL" clId="{BF721A19-F5A4-4499-B977-C951FF866A0A}" dt="2024-07-15T21:34:56.137" v="69" actId="478"/>
          <ac:spMkLst>
            <pc:docMk/>
            <pc:sldMasterMk cId="443176895" sldId="2147483699"/>
            <ac:spMk id="7" creationId="{0AC8D06E-30C8-9B8C-F50D-2928BA4EC59D}"/>
          </ac:spMkLst>
        </pc:spChg>
        <pc:picChg chg="add mod">
          <ac:chgData name="Pedlar, Andrea R (DOH)" userId="0aabdb67-935c-4089-bcbd-1c6b62e6239c" providerId="ADAL" clId="{BF721A19-F5A4-4499-B977-C951FF866A0A}" dt="2024-07-15T22:53:39.847" v="106" actId="1076"/>
          <ac:picMkLst>
            <pc:docMk/>
            <pc:sldMasterMk cId="443176895" sldId="2147483699"/>
            <ac:picMk id="4" creationId="{58EA7574-AF7B-AB09-8130-86C8D92B3B8B}"/>
          </ac:picMkLst>
        </pc:picChg>
        <pc:sldLayoutChg chg="delSp modSp mod">
          <pc:chgData name="Pedlar, Andrea R (DOH)" userId="0aabdb67-935c-4089-bcbd-1c6b62e6239c" providerId="ADAL" clId="{BF721A19-F5A4-4499-B977-C951FF866A0A}" dt="2024-07-15T21:17:32.587" v="24" actId="478"/>
          <pc:sldLayoutMkLst>
            <pc:docMk/>
            <pc:sldMasterMk cId="443176895" sldId="2147483699"/>
            <pc:sldLayoutMk cId="3887601640" sldId="2147483692"/>
          </pc:sldLayoutMkLst>
          <pc:spChg chg="del mod">
            <ac:chgData name="Pedlar, Andrea R (DOH)" userId="0aabdb67-935c-4089-bcbd-1c6b62e6239c" providerId="ADAL" clId="{BF721A19-F5A4-4499-B977-C951FF866A0A}" dt="2024-07-15T21:17:32.587" v="24" actId="478"/>
            <ac:spMkLst>
              <pc:docMk/>
              <pc:sldMasterMk cId="443176895" sldId="2147483699"/>
              <pc:sldLayoutMk cId="3887601640" sldId="2147483692"/>
              <ac:spMk id="3" creationId="{C6FD9A32-9C83-452B-BC69-CC6E95D3C93C}"/>
            </ac:spMkLst>
          </pc:spChg>
        </pc:sldLayoutChg>
        <pc:sldLayoutChg chg="addSp delSp modSp mod">
          <pc:chgData name="Pedlar, Andrea R (DOH)" userId="0aabdb67-935c-4089-bcbd-1c6b62e6239c" providerId="ADAL" clId="{BF721A19-F5A4-4499-B977-C951FF866A0A}" dt="2024-07-15T22:55:26.886" v="110" actId="478"/>
          <pc:sldLayoutMkLst>
            <pc:docMk/>
            <pc:sldMasterMk cId="443176895" sldId="2147483699"/>
            <pc:sldLayoutMk cId="3669676617" sldId="2147483695"/>
          </pc:sldLayoutMkLst>
          <pc:picChg chg="del">
            <ac:chgData name="Pedlar, Andrea R (DOH)" userId="0aabdb67-935c-4089-bcbd-1c6b62e6239c" providerId="ADAL" clId="{BF721A19-F5A4-4499-B977-C951FF866A0A}" dt="2024-07-15T22:50:16.796" v="84" actId="478"/>
            <ac:picMkLst>
              <pc:docMk/>
              <pc:sldMasterMk cId="443176895" sldId="2147483699"/>
              <pc:sldLayoutMk cId="3669676617" sldId="2147483695"/>
              <ac:picMk id="9" creationId="{F6641243-D4B0-AE1B-06D1-A649B3E7CF28}"/>
            </ac:picMkLst>
          </pc:picChg>
          <pc:picChg chg="add del mod">
            <ac:chgData name="Pedlar, Andrea R (DOH)" userId="0aabdb67-935c-4089-bcbd-1c6b62e6239c" providerId="ADAL" clId="{BF721A19-F5A4-4499-B977-C951FF866A0A}" dt="2024-07-15T22:55:26.886" v="110" actId="478"/>
            <ac:picMkLst>
              <pc:docMk/>
              <pc:sldMasterMk cId="443176895" sldId="2147483699"/>
              <pc:sldLayoutMk cId="3669676617" sldId="2147483695"/>
              <ac:picMk id="10" creationId="{A7814CB2-B727-084F-0D73-F02704DDC38E}"/>
            </ac:picMkLst>
          </pc:picChg>
        </pc:sldLayoutChg>
      </pc:sldMasterChg>
      <pc:sldMasterChg chg="modSldLayout">
        <pc:chgData name="Pedlar, Andrea R (DOH)" userId="0aabdb67-935c-4089-bcbd-1c6b62e6239c" providerId="ADAL" clId="{BF721A19-F5A4-4499-B977-C951FF866A0A}" dt="2024-07-15T21:15:39.325" v="20"/>
        <pc:sldMasterMkLst>
          <pc:docMk/>
          <pc:sldMasterMk cId="3583765341" sldId="2147483700"/>
        </pc:sldMasterMkLst>
        <pc:sldLayoutChg chg="addSp modSp mod">
          <pc:chgData name="Pedlar, Andrea R (DOH)" userId="0aabdb67-935c-4089-bcbd-1c6b62e6239c" providerId="ADAL" clId="{BF721A19-F5A4-4499-B977-C951FF866A0A}" dt="2024-07-15T21:14:32.090" v="18" actId="20577"/>
          <pc:sldLayoutMkLst>
            <pc:docMk/>
            <pc:sldMasterMk cId="3583765341" sldId="2147483700"/>
            <pc:sldLayoutMk cId="1701155819" sldId="2147483707"/>
          </pc:sldLayoutMkLst>
          <pc:spChg chg="add mod">
            <ac:chgData name="Pedlar, Andrea R (DOH)" userId="0aabdb67-935c-4089-bcbd-1c6b62e6239c" providerId="ADAL" clId="{BF721A19-F5A4-4499-B977-C951FF866A0A}" dt="2024-07-15T21:14:32.090" v="18" actId="20577"/>
            <ac:spMkLst>
              <pc:docMk/>
              <pc:sldMasterMk cId="3583765341" sldId="2147483700"/>
              <pc:sldLayoutMk cId="1701155819" sldId="2147483707"/>
              <ac:spMk id="6" creationId="{91BD16CD-04EC-BB77-4036-500637708E33}"/>
            </ac:spMkLst>
          </pc:spChg>
        </pc:sldLayoutChg>
        <pc:sldLayoutChg chg="addSp modSp">
          <pc:chgData name="Pedlar, Andrea R (DOH)" userId="0aabdb67-935c-4089-bcbd-1c6b62e6239c" providerId="ADAL" clId="{BF721A19-F5A4-4499-B977-C951FF866A0A}" dt="2024-07-15T21:14:52.465" v="19"/>
          <pc:sldLayoutMkLst>
            <pc:docMk/>
            <pc:sldMasterMk cId="3583765341" sldId="2147483700"/>
            <pc:sldLayoutMk cId="205061408" sldId="2147483708"/>
          </pc:sldLayoutMkLst>
          <pc:spChg chg="add mod">
            <ac:chgData name="Pedlar, Andrea R (DOH)" userId="0aabdb67-935c-4089-bcbd-1c6b62e6239c" providerId="ADAL" clId="{BF721A19-F5A4-4499-B977-C951FF866A0A}" dt="2024-07-15T21:14:52.465" v="19"/>
            <ac:spMkLst>
              <pc:docMk/>
              <pc:sldMasterMk cId="3583765341" sldId="2147483700"/>
              <pc:sldLayoutMk cId="205061408" sldId="2147483708"/>
              <ac:spMk id="5" creationId="{FCFE4134-D726-7EA5-FC59-F2B069F30BF2}"/>
            </ac:spMkLst>
          </pc:spChg>
        </pc:sldLayoutChg>
        <pc:sldLayoutChg chg="addSp modSp">
          <pc:chgData name="Pedlar, Andrea R (DOH)" userId="0aabdb67-935c-4089-bcbd-1c6b62e6239c" providerId="ADAL" clId="{BF721A19-F5A4-4499-B977-C951FF866A0A}" dt="2024-07-15T21:15:39.325" v="20"/>
          <pc:sldLayoutMkLst>
            <pc:docMk/>
            <pc:sldMasterMk cId="3583765341" sldId="2147483700"/>
            <pc:sldLayoutMk cId="2759746502" sldId="2147483709"/>
          </pc:sldLayoutMkLst>
          <pc:spChg chg="add mod">
            <ac:chgData name="Pedlar, Andrea R (DOH)" userId="0aabdb67-935c-4089-bcbd-1c6b62e6239c" providerId="ADAL" clId="{BF721A19-F5A4-4499-B977-C951FF866A0A}" dt="2024-07-15T21:15:39.325" v="20"/>
            <ac:spMkLst>
              <pc:docMk/>
              <pc:sldMasterMk cId="3583765341" sldId="2147483700"/>
              <pc:sldLayoutMk cId="2759746502" sldId="2147483709"/>
              <ac:spMk id="2" creationId="{D4AFE112-6FDA-742D-F04A-1901BE05FAC1}"/>
            </ac:spMkLst>
          </pc:sp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97DBB-E468-4656-990C-057129506D5A}"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58A492FC-73FA-4F36-992C-1ECFCE853708}">
      <dgm:prSet custT="1"/>
      <dgm:spPr/>
      <dgm:t>
        <a:bodyPr/>
        <a:lstStyle/>
        <a:p>
          <a:r>
            <a:rPr lang="en-US" sz="2400" dirty="0"/>
            <a:t>Having the ability to indicate their decisions about life-sustaining treatment.</a:t>
          </a:r>
        </a:p>
      </dgm:t>
    </dgm:pt>
    <dgm:pt modelId="{E53372CF-94CA-4905-9271-2DE2E07869AA}" type="parTrans" cxnId="{37575570-15DF-4415-9A65-D38136B22330}">
      <dgm:prSet/>
      <dgm:spPr/>
      <dgm:t>
        <a:bodyPr/>
        <a:lstStyle/>
        <a:p>
          <a:endParaRPr lang="en-US"/>
        </a:p>
      </dgm:t>
    </dgm:pt>
    <dgm:pt modelId="{365135BA-3896-40D7-BB42-C4743882C097}" type="sibTrans" cxnId="{37575570-15DF-4415-9A65-D38136B22330}">
      <dgm:prSet/>
      <dgm:spPr/>
      <dgm:t>
        <a:bodyPr/>
        <a:lstStyle/>
        <a:p>
          <a:endParaRPr lang="en-US"/>
        </a:p>
      </dgm:t>
    </dgm:pt>
    <dgm:pt modelId="{8D5AD99D-3367-4E7D-A629-73C27CD74A25}">
      <dgm:prSet custT="1"/>
      <dgm:spPr/>
      <dgm:t>
        <a:bodyPr/>
        <a:lstStyle/>
        <a:p>
          <a:r>
            <a:rPr lang="en-US" sz="2400" dirty="0"/>
            <a:t>Have a mechanism in which individuals could describe their desires for life-sustaining treatment to healthcare providers.</a:t>
          </a:r>
        </a:p>
      </dgm:t>
    </dgm:pt>
    <dgm:pt modelId="{705A796F-B02A-4C07-BF95-6273FCC66D47}" type="parTrans" cxnId="{514738FD-C1A9-4AEA-83E5-DC837DF48D1F}">
      <dgm:prSet/>
      <dgm:spPr/>
      <dgm:t>
        <a:bodyPr/>
        <a:lstStyle/>
        <a:p>
          <a:endParaRPr lang="en-US"/>
        </a:p>
      </dgm:t>
    </dgm:pt>
    <dgm:pt modelId="{FCF1A957-1547-4393-9956-65BD7249B32F}" type="sibTrans" cxnId="{514738FD-C1A9-4AEA-83E5-DC837DF48D1F}">
      <dgm:prSet/>
      <dgm:spPr/>
      <dgm:t>
        <a:bodyPr/>
        <a:lstStyle/>
        <a:p>
          <a:endParaRPr lang="en-US"/>
        </a:p>
      </dgm:t>
    </dgm:pt>
    <dgm:pt modelId="{46993938-B288-4652-B066-9D8F263A6892}">
      <dgm:prSet custT="1"/>
      <dgm:spPr/>
      <dgm:t>
        <a:bodyPr/>
        <a:lstStyle/>
        <a:p>
          <a:r>
            <a:rPr lang="en-US" sz="2400" dirty="0"/>
            <a:t>Have healthcare providers who understand how to provide comfort care while honoring the individual’s desires for life-sustaining treatment.</a:t>
          </a:r>
        </a:p>
      </dgm:t>
    </dgm:pt>
    <dgm:pt modelId="{8582DA7D-CF89-4351-9A1B-14345C4C56E1}" type="parTrans" cxnId="{60B8BB57-67A5-41D6-B003-CBB7B4FD90F3}">
      <dgm:prSet/>
      <dgm:spPr/>
      <dgm:t>
        <a:bodyPr/>
        <a:lstStyle/>
        <a:p>
          <a:endParaRPr lang="en-US"/>
        </a:p>
      </dgm:t>
    </dgm:pt>
    <dgm:pt modelId="{0B8322BE-1E1D-468F-AAB1-15134B614536}" type="sibTrans" cxnId="{60B8BB57-67A5-41D6-B003-CBB7B4FD90F3}">
      <dgm:prSet/>
      <dgm:spPr/>
      <dgm:t>
        <a:bodyPr/>
        <a:lstStyle/>
        <a:p>
          <a:endParaRPr lang="en-US"/>
        </a:p>
      </dgm:t>
    </dgm:pt>
    <dgm:pt modelId="{72E33C75-B8D0-4182-9E9A-1C334CBD913B}" type="pres">
      <dgm:prSet presAssocID="{E2897DBB-E468-4656-990C-057129506D5A}" presName="vert0" presStyleCnt="0">
        <dgm:presLayoutVars>
          <dgm:dir/>
          <dgm:animOne val="branch"/>
          <dgm:animLvl val="lvl"/>
        </dgm:presLayoutVars>
      </dgm:prSet>
      <dgm:spPr/>
    </dgm:pt>
    <dgm:pt modelId="{8309C316-7556-4509-A8BE-CA9929D2DA1F}" type="pres">
      <dgm:prSet presAssocID="{58A492FC-73FA-4F36-992C-1ECFCE853708}" presName="thickLine" presStyleLbl="alignNode1" presStyleIdx="0" presStyleCnt="3"/>
      <dgm:spPr/>
    </dgm:pt>
    <dgm:pt modelId="{6B014F35-607F-4B83-AB95-7234B8E78BFE}" type="pres">
      <dgm:prSet presAssocID="{58A492FC-73FA-4F36-992C-1ECFCE853708}" presName="horz1" presStyleCnt="0"/>
      <dgm:spPr/>
    </dgm:pt>
    <dgm:pt modelId="{89D0A557-4904-484F-8622-94F9CB4096E2}" type="pres">
      <dgm:prSet presAssocID="{58A492FC-73FA-4F36-992C-1ECFCE853708}" presName="tx1" presStyleLbl="revTx" presStyleIdx="0" presStyleCnt="3"/>
      <dgm:spPr/>
    </dgm:pt>
    <dgm:pt modelId="{0331412E-45CE-4E59-BF16-2680D473BFC7}" type="pres">
      <dgm:prSet presAssocID="{58A492FC-73FA-4F36-992C-1ECFCE853708}" presName="vert1" presStyleCnt="0"/>
      <dgm:spPr/>
    </dgm:pt>
    <dgm:pt modelId="{0D984D0F-2099-4614-A3DE-7DD1B3C18246}" type="pres">
      <dgm:prSet presAssocID="{8D5AD99D-3367-4E7D-A629-73C27CD74A25}" presName="thickLine" presStyleLbl="alignNode1" presStyleIdx="1" presStyleCnt="3"/>
      <dgm:spPr/>
    </dgm:pt>
    <dgm:pt modelId="{855BD990-96E8-4795-B8DC-1B3E6ED09A82}" type="pres">
      <dgm:prSet presAssocID="{8D5AD99D-3367-4E7D-A629-73C27CD74A25}" presName="horz1" presStyleCnt="0"/>
      <dgm:spPr/>
    </dgm:pt>
    <dgm:pt modelId="{4A19F667-021C-4381-B9F1-C8DBDC9913D2}" type="pres">
      <dgm:prSet presAssocID="{8D5AD99D-3367-4E7D-A629-73C27CD74A25}" presName="tx1" presStyleLbl="revTx" presStyleIdx="1" presStyleCnt="3"/>
      <dgm:spPr/>
    </dgm:pt>
    <dgm:pt modelId="{8E77F11C-546E-4D50-88A7-76CAE50A14B7}" type="pres">
      <dgm:prSet presAssocID="{8D5AD99D-3367-4E7D-A629-73C27CD74A25}" presName="vert1" presStyleCnt="0"/>
      <dgm:spPr/>
    </dgm:pt>
    <dgm:pt modelId="{8D1F3F3D-2B31-4963-89A1-C9E90FFB7AAC}" type="pres">
      <dgm:prSet presAssocID="{46993938-B288-4652-B066-9D8F263A6892}" presName="thickLine" presStyleLbl="alignNode1" presStyleIdx="2" presStyleCnt="3"/>
      <dgm:spPr/>
    </dgm:pt>
    <dgm:pt modelId="{986AEC8C-A332-489F-A1CD-AC86C2E5A30F}" type="pres">
      <dgm:prSet presAssocID="{46993938-B288-4652-B066-9D8F263A6892}" presName="horz1" presStyleCnt="0"/>
      <dgm:spPr/>
    </dgm:pt>
    <dgm:pt modelId="{24C19D67-C3D0-4066-B12E-64DD23606EB5}" type="pres">
      <dgm:prSet presAssocID="{46993938-B288-4652-B066-9D8F263A6892}" presName="tx1" presStyleLbl="revTx" presStyleIdx="2" presStyleCnt="3"/>
      <dgm:spPr/>
    </dgm:pt>
    <dgm:pt modelId="{7677955B-CBCC-4720-A57D-B7AF6FD624C3}" type="pres">
      <dgm:prSet presAssocID="{46993938-B288-4652-B066-9D8F263A6892}" presName="vert1" presStyleCnt="0"/>
      <dgm:spPr/>
    </dgm:pt>
  </dgm:ptLst>
  <dgm:cxnLst>
    <dgm:cxn modelId="{37575570-15DF-4415-9A65-D38136B22330}" srcId="{E2897DBB-E468-4656-990C-057129506D5A}" destId="{58A492FC-73FA-4F36-992C-1ECFCE853708}" srcOrd="0" destOrd="0" parTransId="{E53372CF-94CA-4905-9271-2DE2E07869AA}" sibTransId="{365135BA-3896-40D7-BB42-C4743882C097}"/>
    <dgm:cxn modelId="{60B8BB57-67A5-41D6-B003-CBB7B4FD90F3}" srcId="{E2897DBB-E468-4656-990C-057129506D5A}" destId="{46993938-B288-4652-B066-9D8F263A6892}" srcOrd="2" destOrd="0" parTransId="{8582DA7D-CF89-4351-9A1B-14345C4C56E1}" sibTransId="{0B8322BE-1E1D-468F-AAB1-15134B614536}"/>
    <dgm:cxn modelId="{3234B28A-38B0-4E0C-A317-F34AC038AF6B}" type="presOf" srcId="{46993938-B288-4652-B066-9D8F263A6892}" destId="{24C19D67-C3D0-4066-B12E-64DD23606EB5}" srcOrd="0" destOrd="0" presId="urn:microsoft.com/office/officeart/2008/layout/LinedList"/>
    <dgm:cxn modelId="{DF81938D-A4B8-4A64-B2C1-02C1E607B098}" type="presOf" srcId="{E2897DBB-E468-4656-990C-057129506D5A}" destId="{72E33C75-B8D0-4182-9E9A-1C334CBD913B}" srcOrd="0" destOrd="0" presId="urn:microsoft.com/office/officeart/2008/layout/LinedList"/>
    <dgm:cxn modelId="{CA94FEB4-5DC7-494F-9BA5-16A28A249B6C}" type="presOf" srcId="{58A492FC-73FA-4F36-992C-1ECFCE853708}" destId="{89D0A557-4904-484F-8622-94F9CB4096E2}" srcOrd="0" destOrd="0" presId="urn:microsoft.com/office/officeart/2008/layout/LinedList"/>
    <dgm:cxn modelId="{2D5D91C6-96DC-40AE-B204-89DF23D59389}" type="presOf" srcId="{8D5AD99D-3367-4E7D-A629-73C27CD74A25}" destId="{4A19F667-021C-4381-B9F1-C8DBDC9913D2}" srcOrd="0" destOrd="0" presId="urn:microsoft.com/office/officeart/2008/layout/LinedList"/>
    <dgm:cxn modelId="{514738FD-C1A9-4AEA-83E5-DC837DF48D1F}" srcId="{E2897DBB-E468-4656-990C-057129506D5A}" destId="{8D5AD99D-3367-4E7D-A629-73C27CD74A25}" srcOrd="1" destOrd="0" parTransId="{705A796F-B02A-4C07-BF95-6273FCC66D47}" sibTransId="{FCF1A957-1547-4393-9956-65BD7249B32F}"/>
    <dgm:cxn modelId="{F7703652-25C8-46BB-8D62-28F8B7BE037C}" type="presParOf" srcId="{72E33C75-B8D0-4182-9E9A-1C334CBD913B}" destId="{8309C316-7556-4509-A8BE-CA9929D2DA1F}" srcOrd="0" destOrd="0" presId="urn:microsoft.com/office/officeart/2008/layout/LinedList"/>
    <dgm:cxn modelId="{8644D33F-9097-4BC3-8E96-EF0394623E57}" type="presParOf" srcId="{72E33C75-B8D0-4182-9E9A-1C334CBD913B}" destId="{6B014F35-607F-4B83-AB95-7234B8E78BFE}" srcOrd="1" destOrd="0" presId="urn:microsoft.com/office/officeart/2008/layout/LinedList"/>
    <dgm:cxn modelId="{F42BD8D3-5120-4427-BE2E-2FF366AA5FAF}" type="presParOf" srcId="{6B014F35-607F-4B83-AB95-7234B8E78BFE}" destId="{89D0A557-4904-484F-8622-94F9CB4096E2}" srcOrd="0" destOrd="0" presId="urn:microsoft.com/office/officeart/2008/layout/LinedList"/>
    <dgm:cxn modelId="{866A7506-FA5A-4522-AEAE-9F64B30856EC}" type="presParOf" srcId="{6B014F35-607F-4B83-AB95-7234B8E78BFE}" destId="{0331412E-45CE-4E59-BF16-2680D473BFC7}" srcOrd="1" destOrd="0" presId="urn:microsoft.com/office/officeart/2008/layout/LinedList"/>
    <dgm:cxn modelId="{35F19304-2EE3-483B-8083-9A639ADB5255}" type="presParOf" srcId="{72E33C75-B8D0-4182-9E9A-1C334CBD913B}" destId="{0D984D0F-2099-4614-A3DE-7DD1B3C18246}" srcOrd="2" destOrd="0" presId="urn:microsoft.com/office/officeart/2008/layout/LinedList"/>
    <dgm:cxn modelId="{B07B035B-E4B8-492A-94F0-47548E805E06}" type="presParOf" srcId="{72E33C75-B8D0-4182-9E9A-1C334CBD913B}" destId="{855BD990-96E8-4795-B8DC-1B3E6ED09A82}" srcOrd="3" destOrd="0" presId="urn:microsoft.com/office/officeart/2008/layout/LinedList"/>
    <dgm:cxn modelId="{2BB36EC6-BF82-4B33-9172-059A2EEF3ED7}" type="presParOf" srcId="{855BD990-96E8-4795-B8DC-1B3E6ED09A82}" destId="{4A19F667-021C-4381-B9F1-C8DBDC9913D2}" srcOrd="0" destOrd="0" presId="urn:microsoft.com/office/officeart/2008/layout/LinedList"/>
    <dgm:cxn modelId="{BDCBCC9E-3208-4670-B8BE-7BE950ACDE9D}" type="presParOf" srcId="{855BD990-96E8-4795-B8DC-1B3E6ED09A82}" destId="{8E77F11C-546E-4D50-88A7-76CAE50A14B7}" srcOrd="1" destOrd="0" presId="urn:microsoft.com/office/officeart/2008/layout/LinedList"/>
    <dgm:cxn modelId="{971246C9-F6B8-4950-A2B3-B85843B94901}" type="presParOf" srcId="{72E33C75-B8D0-4182-9E9A-1C334CBD913B}" destId="{8D1F3F3D-2B31-4963-89A1-C9E90FFB7AAC}" srcOrd="4" destOrd="0" presId="urn:microsoft.com/office/officeart/2008/layout/LinedList"/>
    <dgm:cxn modelId="{C0ACA117-AECE-464E-B589-6CEEBDA09142}" type="presParOf" srcId="{72E33C75-B8D0-4182-9E9A-1C334CBD913B}" destId="{986AEC8C-A332-489F-A1CD-AC86C2E5A30F}" srcOrd="5" destOrd="0" presId="urn:microsoft.com/office/officeart/2008/layout/LinedList"/>
    <dgm:cxn modelId="{371A4457-23CF-4184-AC22-6890D45B4A94}" type="presParOf" srcId="{986AEC8C-A332-489F-A1CD-AC86C2E5A30F}" destId="{24C19D67-C3D0-4066-B12E-64DD23606EB5}" srcOrd="0" destOrd="0" presId="urn:microsoft.com/office/officeart/2008/layout/LinedList"/>
    <dgm:cxn modelId="{7AD5CB18-6BF9-4A86-B1C5-050FF18A3805}" type="presParOf" srcId="{986AEC8C-A332-489F-A1CD-AC86C2E5A30F}" destId="{7677955B-CBCC-4720-A57D-B7AF6FD624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7AFCE-52EE-44DB-85D9-2767873BCBA8}"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9E27832-D433-4120-8A67-F33D49696B3C}">
      <dgm:prSet custT="1"/>
      <dgm:spPr/>
      <dgm:t>
        <a:bodyPr/>
        <a:lstStyle/>
        <a:p>
          <a:pPr>
            <a:lnSpc>
              <a:spcPct val="100000"/>
            </a:lnSpc>
          </a:pPr>
          <a:r>
            <a:rPr lang="en-US" sz="2400" dirty="0"/>
            <a:t>Easily identifiable</a:t>
          </a:r>
        </a:p>
      </dgm:t>
    </dgm:pt>
    <dgm:pt modelId="{35ACCC4C-120D-48A0-90F8-698A22A85FC3}" type="parTrans" cxnId="{6571B756-8825-4992-B432-A361BFBC68DB}">
      <dgm:prSet/>
      <dgm:spPr/>
      <dgm:t>
        <a:bodyPr/>
        <a:lstStyle/>
        <a:p>
          <a:endParaRPr lang="en-US"/>
        </a:p>
      </dgm:t>
    </dgm:pt>
    <dgm:pt modelId="{3F02ABBE-0A28-4B7E-9325-057CA92037D8}" type="sibTrans" cxnId="{6571B756-8825-4992-B432-A361BFBC68DB}">
      <dgm:prSet/>
      <dgm:spPr/>
      <dgm:t>
        <a:bodyPr/>
        <a:lstStyle/>
        <a:p>
          <a:endParaRPr lang="en-US"/>
        </a:p>
      </dgm:t>
    </dgm:pt>
    <dgm:pt modelId="{1FF76A6F-7061-48E7-A871-909602C20119}">
      <dgm:prSet custT="1"/>
      <dgm:spPr/>
      <dgm:t>
        <a:bodyPr/>
        <a:lstStyle/>
        <a:p>
          <a:pPr>
            <a:lnSpc>
              <a:spcPct val="100000"/>
            </a:lnSpc>
          </a:pPr>
          <a:r>
            <a:rPr lang="en-US" sz="1800" dirty="0"/>
            <a:t>bright, lime green</a:t>
          </a:r>
        </a:p>
      </dgm:t>
    </dgm:pt>
    <dgm:pt modelId="{5F081E75-B36C-42F5-884F-BB1B486D9745}" type="parTrans" cxnId="{42C4A482-AE77-4696-8933-1522FE6C2D7B}">
      <dgm:prSet/>
      <dgm:spPr/>
      <dgm:t>
        <a:bodyPr/>
        <a:lstStyle/>
        <a:p>
          <a:endParaRPr lang="en-US"/>
        </a:p>
      </dgm:t>
    </dgm:pt>
    <dgm:pt modelId="{4009A529-C05B-4163-B0B8-2C1D032357ED}" type="sibTrans" cxnId="{42C4A482-AE77-4696-8933-1522FE6C2D7B}">
      <dgm:prSet/>
      <dgm:spPr/>
      <dgm:t>
        <a:bodyPr/>
        <a:lstStyle/>
        <a:p>
          <a:endParaRPr lang="en-US"/>
        </a:p>
      </dgm:t>
    </dgm:pt>
    <dgm:pt modelId="{4B9962F9-CFBA-4EC4-983E-5885CD6BC598}">
      <dgm:prSet custT="1"/>
      <dgm:spPr/>
      <dgm:t>
        <a:bodyPr/>
        <a:lstStyle/>
        <a:p>
          <a:pPr>
            <a:lnSpc>
              <a:spcPct val="100000"/>
            </a:lnSpc>
          </a:pPr>
          <a:r>
            <a:rPr lang="en-US" sz="2400" dirty="0"/>
            <a:t>Portable</a:t>
          </a:r>
        </a:p>
      </dgm:t>
    </dgm:pt>
    <dgm:pt modelId="{118A3637-162C-4359-8A91-48A8DFCE8531}" type="parTrans" cxnId="{9545DFF5-2AA6-41E7-9445-66360C7725A8}">
      <dgm:prSet/>
      <dgm:spPr/>
      <dgm:t>
        <a:bodyPr/>
        <a:lstStyle/>
        <a:p>
          <a:endParaRPr lang="en-US"/>
        </a:p>
      </dgm:t>
    </dgm:pt>
    <dgm:pt modelId="{0216F0D0-9C11-434C-B1B3-6D999730C11A}" type="sibTrans" cxnId="{9545DFF5-2AA6-41E7-9445-66360C7725A8}">
      <dgm:prSet/>
      <dgm:spPr/>
      <dgm:t>
        <a:bodyPr/>
        <a:lstStyle/>
        <a:p>
          <a:endParaRPr lang="en-US"/>
        </a:p>
      </dgm:t>
    </dgm:pt>
    <dgm:pt modelId="{F8B069E6-C7EB-42E9-98CC-17CA8F6C7C38}">
      <dgm:prSet custT="1"/>
      <dgm:spPr/>
      <dgm:t>
        <a:bodyPr/>
        <a:lstStyle/>
        <a:p>
          <a:pPr>
            <a:lnSpc>
              <a:spcPct val="100000"/>
            </a:lnSpc>
          </a:pPr>
          <a:r>
            <a:rPr lang="en-US" sz="1800" dirty="0"/>
            <a:t>goes with the individual from one care setting to another</a:t>
          </a:r>
        </a:p>
      </dgm:t>
    </dgm:pt>
    <dgm:pt modelId="{CCA9988E-0335-414F-AFF5-5D0DCE614508}" type="parTrans" cxnId="{24E9F824-EAF8-455C-A364-0A63E0081E76}">
      <dgm:prSet/>
      <dgm:spPr/>
      <dgm:t>
        <a:bodyPr/>
        <a:lstStyle/>
        <a:p>
          <a:endParaRPr lang="en-US"/>
        </a:p>
      </dgm:t>
    </dgm:pt>
    <dgm:pt modelId="{D36B496A-CECD-4206-BF97-32373CE7D05C}" type="sibTrans" cxnId="{24E9F824-EAF8-455C-A364-0A63E0081E76}">
      <dgm:prSet/>
      <dgm:spPr/>
      <dgm:t>
        <a:bodyPr/>
        <a:lstStyle/>
        <a:p>
          <a:endParaRPr lang="en-US"/>
        </a:p>
      </dgm:t>
    </dgm:pt>
    <dgm:pt modelId="{4A9CB8B3-CFB6-4B20-B5F2-A766DFC9C86F}">
      <dgm:prSet custT="1"/>
      <dgm:spPr/>
      <dgm:t>
        <a:bodyPr/>
        <a:lstStyle/>
        <a:p>
          <a:pPr>
            <a:lnSpc>
              <a:spcPct val="100000"/>
            </a:lnSpc>
          </a:pPr>
          <a:r>
            <a:rPr lang="en-US" sz="2400" dirty="0"/>
            <a:t>Summary of treatment preferences</a:t>
          </a:r>
        </a:p>
      </dgm:t>
    </dgm:pt>
    <dgm:pt modelId="{5160045A-E292-4B4D-A415-21E392ADF32D}" type="parTrans" cxnId="{05CFC9DC-C10D-4B6A-BDF7-3F67C16FB6B5}">
      <dgm:prSet/>
      <dgm:spPr/>
      <dgm:t>
        <a:bodyPr/>
        <a:lstStyle/>
        <a:p>
          <a:endParaRPr lang="en-US"/>
        </a:p>
      </dgm:t>
    </dgm:pt>
    <dgm:pt modelId="{3A14B40A-5C18-4941-989B-376F81CE1A9A}" type="sibTrans" cxnId="{05CFC9DC-C10D-4B6A-BDF7-3F67C16FB6B5}">
      <dgm:prSet/>
      <dgm:spPr/>
      <dgm:t>
        <a:bodyPr/>
        <a:lstStyle/>
        <a:p>
          <a:endParaRPr lang="en-US"/>
        </a:p>
      </dgm:t>
    </dgm:pt>
    <dgm:pt modelId="{C05A223E-1F2C-4F92-803E-E4FB8CE036C6}">
      <dgm:prSet custT="1"/>
      <dgm:spPr/>
      <dgm:t>
        <a:bodyPr/>
        <a:lstStyle/>
        <a:p>
          <a:pPr>
            <a:lnSpc>
              <a:spcPct val="100000"/>
            </a:lnSpc>
          </a:pPr>
          <a:r>
            <a:rPr lang="en-US" sz="1800" dirty="0"/>
            <a:t>Easy to read in an emergency situation</a:t>
          </a:r>
        </a:p>
      </dgm:t>
    </dgm:pt>
    <dgm:pt modelId="{EAC3C6D7-BF88-4360-85C1-A7349DE6570B}" type="parTrans" cxnId="{5348EEB6-C068-4DF2-9F14-3F047462932A}">
      <dgm:prSet/>
      <dgm:spPr/>
      <dgm:t>
        <a:bodyPr/>
        <a:lstStyle/>
        <a:p>
          <a:endParaRPr lang="en-US"/>
        </a:p>
      </dgm:t>
    </dgm:pt>
    <dgm:pt modelId="{AF96CDD2-A276-42A3-A655-20718A383810}" type="sibTrans" cxnId="{5348EEB6-C068-4DF2-9F14-3F047462932A}">
      <dgm:prSet/>
      <dgm:spPr/>
      <dgm:t>
        <a:bodyPr/>
        <a:lstStyle/>
        <a:p>
          <a:endParaRPr lang="en-US"/>
        </a:p>
      </dgm:t>
    </dgm:pt>
    <dgm:pt modelId="{86E372E3-EC5C-46B5-AD38-8B41BFB37560}">
      <dgm:prSet custT="1"/>
      <dgm:spPr/>
      <dgm:t>
        <a:bodyPr/>
        <a:lstStyle/>
        <a:p>
          <a:pPr>
            <a:lnSpc>
              <a:spcPct val="100000"/>
            </a:lnSpc>
          </a:pPr>
          <a:r>
            <a:rPr lang="en-US" sz="2200" dirty="0"/>
            <a:t>Describes the individual’s care directions</a:t>
          </a:r>
        </a:p>
      </dgm:t>
    </dgm:pt>
    <dgm:pt modelId="{8DA60430-2B75-4E08-8029-2D8A23A4BEA3}" type="parTrans" cxnId="{EF970D51-F9BA-4E71-BA2C-1A5F9E22D6F2}">
      <dgm:prSet/>
      <dgm:spPr/>
      <dgm:t>
        <a:bodyPr/>
        <a:lstStyle/>
        <a:p>
          <a:endParaRPr lang="en-US"/>
        </a:p>
      </dgm:t>
    </dgm:pt>
    <dgm:pt modelId="{E4A14511-A740-4153-8076-355387216370}" type="sibTrans" cxnId="{EF970D51-F9BA-4E71-BA2C-1A5F9E22D6F2}">
      <dgm:prSet/>
      <dgm:spPr/>
      <dgm:t>
        <a:bodyPr/>
        <a:lstStyle/>
        <a:p>
          <a:endParaRPr lang="en-US"/>
        </a:p>
      </dgm:t>
    </dgm:pt>
    <dgm:pt modelId="{807462CE-99C2-4075-860C-9CFF2F0B4F48}">
      <dgm:prSet custT="1"/>
      <dgm:spPr/>
      <dgm:t>
        <a:bodyPr/>
        <a:lstStyle/>
        <a:p>
          <a:pPr>
            <a:lnSpc>
              <a:spcPct val="100000"/>
            </a:lnSpc>
          </a:pPr>
          <a:r>
            <a:rPr lang="en-US" sz="1600" dirty="0"/>
            <a:t>Patient care preferences</a:t>
          </a:r>
        </a:p>
        <a:p>
          <a:pPr>
            <a:lnSpc>
              <a:spcPct val="100000"/>
            </a:lnSpc>
          </a:pPr>
          <a:r>
            <a:rPr lang="en-US" sz="1600" dirty="0"/>
            <a:t>Patient’s medical provider’s orders</a:t>
          </a:r>
        </a:p>
      </dgm:t>
    </dgm:pt>
    <dgm:pt modelId="{E6B924D1-7A88-487F-BDFB-9213A34AE4AB}" type="parTrans" cxnId="{94A71BBC-0659-4D9A-8790-66342AEF8AE4}">
      <dgm:prSet/>
      <dgm:spPr/>
      <dgm:t>
        <a:bodyPr/>
        <a:lstStyle/>
        <a:p>
          <a:endParaRPr lang="en-US"/>
        </a:p>
      </dgm:t>
    </dgm:pt>
    <dgm:pt modelId="{7C8CF2B6-D098-442F-81B7-4A1BDA1192FF}" type="sibTrans" cxnId="{94A71BBC-0659-4D9A-8790-66342AEF8AE4}">
      <dgm:prSet/>
      <dgm:spPr/>
      <dgm:t>
        <a:bodyPr/>
        <a:lstStyle/>
        <a:p>
          <a:endParaRPr lang="en-US"/>
        </a:p>
      </dgm:t>
    </dgm:pt>
    <dgm:pt modelId="{2FB5F8B9-625F-4B8D-8164-76234169E3A4}" type="pres">
      <dgm:prSet presAssocID="{CBC7AFCE-52EE-44DB-85D9-2767873BCBA8}" presName="root" presStyleCnt="0">
        <dgm:presLayoutVars>
          <dgm:dir/>
          <dgm:resizeHandles val="exact"/>
        </dgm:presLayoutVars>
      </dgm:prSet>
      <dgm:spPr/>
    </dgm:pt>
    <dgm:pt modelId="{58F9C28E-8BF3-4F49-8FA2-1CFCF103ACCE}" type="pres">
      <dgm:prSet presAssocID="{F9E27832-D433-4120-8A67-F33D49696B3C}" presName="compNode" presStyleCnt="0"/>
      <dgm:spPr/>
    </dgm:pt>
    <dgm:pt modelId="{6A225415-A923-4162-A4F7-ECF8C3D6DA54}" type="pres">
      <dgm:prSet presAssocID="{F9E27832-D433-4120-8A67-F33D49696B3C}" presName="bgRect" presStyleLbl="bgShp" presStyleIdx="0" presStyleCnt="4" custLinFactNeighborX="46" custLinFactNeighborY="-664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3827540-E415-47F3-A370-F4FA155649B0}" type="pres">
      <dgm:prSet presAssocID="{F9E27832-D433-4120-8A67-F33D49696B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Sign"/>
        </a:ext>
      </dgm:extLst>
    </dgm:pt>
    <dgm:pt modelId="{B0BFBCFA-D2DB-438E-A6AC-3461714E592F}" type="pres">
      <dgm:prSet presAssocID="{F9E27832-D433-4120-8A67-F33D49696B3C}" presName="spaceRect" presStyleCnt="0"/>
      <dgm:spPr/>
    </dgm:pt>
    <dgm:pt modelId="{4BD543A9-FA8A-496E-A845-B42EAB30D75A}" type="pres">
      <dgm:prSet presAssocID="{F9E27832-D433-4120-8A67-F33D49696B3C}" presName="parTx" presStyleLbl="revTx" presStyleIdx="0" presStyleCnt="8">
        <dgm:presLayoutVars>
          <dgm:chMax val="0"/>
          <dgm:chPref val="0"/>
        </dgm:presLayoutVars>
      </dgm:prSet>
      <dgm:spPr/>
    </dgm:pt>
    <dgm:pt modelId="{7E24F1AB-3CBA-45DC-9243-3D1CE494FD60}" type="pres">
      <dgm:prSet presAssocID="{F9E27832-D433-4120-8A67-F33D49696B3C}" presName="desTx" presStyleLbl="revTx" presStyleIdx="1" presStyleCnt="8">
        <dgm:presLayoutVars/>
      </dgm:prSet>
      <dgm:spPr/>
    </dgm:pt>
    <dgm:pt modelId="{652DECA9-C76C-4B77-A896-D29717BFEA37}" type="pres">
      <dgm:prSet presAssocID="{3F02ABBE-0A28-4B7E-9325-057CA92037D8}" presName="sibTrans" presStyleCnt="0"/>
      <dgm:spPr/>
    </dgm:pt>
    <dgm:pt modelId="{F822B0E1-5275-4DC3-9407-52E3BE4D046B}" type="pres">
      <dgm:prSet presAssocID="{4B9962F9-CFBA-4EC4-983E-5885CD6BC598}" presName="compNode" presStyleCnt="0"/>
      <dgm:spPr/>
    </dgm:pt>
    <dgm:pt modelId="{D8B057E2-0E77-4EAF-88C5-E17C2B87F647}" type="pres">
      <dgm:prSet presAssocID="{4B9962F9-CFBA-4EC4-983E-5885CD6BC598}" presName="bgRect" presStyleLbl="bgShp" presStyleIdx="1" presStyleCnt="4"/>
      <dgm:spPr/>
    </dgm:pt>
    <dgm:pt modelId="{F820817B-BA38-402B-BD6F-66E34178FD11}" type="pres">
      <dgm:prSet presAssocID="{4B9962F9-CFBA-4EC4-983E-5885CD6BC5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t"/>
        </a:ext>
      </dgm:extLst>
    </dgm:pt>
    <dgm:pt modelId="{C5237539-61E6-4032-9575-6C6391530E31}" type="pres">
      <dgm:prSet presAssocID="{4B9962F9-CFBA-4EC4-983E-5885CD6BC598}" presName="spaceRect" presStyleCnt="0"/>
      <dgm:spPr/>
    </dgm:pt>
    <dgm:pt modelId="{B6F348A9-8C9F-41F5-AE2A-DF437F47F0A1}" type="pres">
      <dgm:prSet presAssocID="{4B9962F9-CFBA-4EC4-983E-5885CD6BC598}" presName="parTx" presStyleLbl="revTx" presStyleIdx="2" presStyleCnt="8">
        <dgm:presLayoutVars>
          <dgm:chMax val="0"/>
          <dgm:chPref val="0"/>
        </dgm:presLayoutVars>
      </dgm:prSet>
      <dgm:spPr/>
    </dgm:pt>
    <dgm:pt modelId="{765F4B08-E62D-439E-8D99-3C3571E7E1B3}" type="pres">
      <dgm:prSet presAssocID="{4B9962F9-CFBA-4EC4-983E-5885CD6BC598}" presName="desTx" presStyleLbl="revTx" presStyleIdx="3" presStyleCnt="8">
        <dgm:presLayoutVars/>
      </dgm:prSet>
      <dgm:spPr/>
    </dgm:pt>
    <dgm:pt modelId="{93DD19B0-5C3B-474E-AAFC-3CB293EE4410}" type="pres">
      <dgm:prSet presAssocID="{0216F0D0-9C11-434C-B1B3-6D999730C11A}" presName="sibTrans" presStyleCnt="0"/>
      <dgm:spPr/>
    </dgm:pt>
    <dgm:pt modelId="{A7F6C451-BA2F-49D2-9BD1-95FC99BC5D33}" type="pres">
      <dgm:prSet presAssocID="{4A9CB8B3-CFB6-4B20-B5F2-A766DFC9C86F}" presName="compNode" presStyleCnt="0"/>
      <dgm:spPr/>
    </dgm:pt>
    <dgm:pt modelId="{43640ACF-37C8-4688-AB56-A3F35E28F17C}" type="pres">
      <dgm:prSet presAssocID="{4A9CB8B3-CFB6-4B20-B5F2-A766DFC9C86F}" presName="bgRect" presStyleLbl="bgShp" presStyleIdx="2" presStyleCnt="4"/>
      <dgm:spPr/>
    </dgm:pt>
    <dgm:pt modelId="{720FA094-DAB0-48E8-9330-55AFE097199B}" type="pres">
      <dgm:prSet presAssocID="{4A9CB8B3-CFB6-4B20-B5F2-A766DFC9C8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73639F3D-81FD-41AB-B7F8-90A87159A54C}" type="pres">
      <dgm:prSet presAssocID="{4A9CB8B3-CFB6-4B20-B5F2-A766DFC9C86F}" presName="spaceRect" presStyleCnt="0"/>
      <dgm:spPr/>
    </dgm:pt>
    <dgm:pt modelId="{E6CF398E-6047-44EE-A48D-796008C5BC68}" type="pres">
      <dgm:prSet presAssocID="{4A9CB8B3-CFB6-4B20-B5F2-A766DFC9C86F}" presName="parTx" presStyleLbl="revTx" presStyleIdx="4" presStyleCnt="8">
        <dgm:presLayoutVars>
          <dgm:chMax val="0"/>
          <dgm:chPref val="0"/>
        </dgm:presLayoutVars>
      </dgm:prSet>
      <dgm:spPr/>
    </dgm:pt>
    <dgm:pt modelId="{CFD7DAFC-DFAF-4748-9524-9CF03B7FCC6A}" type="pres">
      <dgm:prSet presAssocID="{4A9CB8B3-CFB6-4B20-B5F2-A766DFC9C86F}" presName="desTx" presStyleLbl="revTx" presStyleIdx="5" presStyleCnt="8">
        <dgm:presLayoutVars/>
      </dgm:prSet>
      <dgm:spPr/>
    </dgm:pt>
    <dgm:pt modelId="{FF33FF3C-4A55-4985-8030-0CCD26156ABE}" type="pres">
      <dgm:prSet presAssocID="{3A14B40A-5C18-4941-989B-376F81CE1A9A}" presName="sibTrans" presStyleCnt="0"/>
      <dgm:spPr/>
    </dgm:pt>
    <dgm:pt modelId="{063D49BF-EB37-4FC9-8BC6-715CB04E5E03}" type="pres">
      <dgm:prSet presAssocID="{86E372E3-EC5C-46B5-AD38-8B41BFB37560}" presName="compNode" presStyleCnt="0"/>
      <dgm:spPr/>
    </dgm:pt>
    <dgm:pt modelId="{A59FBF51-AE21-4046-AF55-D67B392CCAE0}" type="pres">
      <dgm:prSet presAssocID="{86E372E3-EC5C-46B5-AD38-8B41BFB37560}" presName="bgRect" presStyleLbl="bgShp" presStyleIdx="3" presStyleCnt="4" custLinFactNeighborX="46" custLinFactNeighborY="-7490"/>
      <dgm:spPr/>
    </dgm:pt>
    <dgm:pt modelId="{43075ADA-A1E3-49C3-92BD-7DF7C6CFC1E4}" type="pres">
      <dgm:prSet presAssocID="{86E372E3-EC5C-46B5-AD38-8B41BFB375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B86C0F01-E8D4-42DF-8F4A-790FCA530F65}" type="pres">
      <dgm:prSet presAssocID="{86E372E3-EC5C-46B5-AD38-8B41BFB37560}" presName="spaceRect" presStyleCnt="0"/>
      <dgm:spPr/>
    </dgm:pt>
    <dgm:pt modelId="{1CBB3684-4DE0-4D4B-8F07-DEA8866DF5D2}" type="pres">
      <dgm:prSet presAssocID="{86E372E3-EC5C-46B5-AD38-8B41BFB37560}" presName="parTx" presStyleLbl="revTx" presStyleIdx="6" presStyleCnt="8" custScaleX="106611">
        <dgm:presLayoutVars>
          <dgm:chMax val="0"/>
          <dgm:chPref val="0"/>
        </dgm:presLayoutVars>
      </dgm:prSet>
      <dgm:spPr/>
    </dgm:pt>
    <dgm:pt modelId="{C91BF4B4-FE8C-44C8-9A1A-464E0D102DFD}" type="pres">
      <dgm:prSet presAssocID="{86E372E3-EC5C-46B5-AD38-8B41BFB37560}" presName="desTx" presStyleLbl="revTx" presStyleIdx="7" presStyleCnt="8">
        <dgm:presLayoutVars/>
      </dgm:prSet>
      <dgm:spPr/>
    </dgm:pt>
  </dgm:ptLst>
  <dgm:cxnLst>
    <dgm:cxn modelId="{9BEFEF0B-EF00-432A-A502-D4DF0D06895F}" type="presOf" srcId="{86E372E3-EC5C-46B5-AD38-8B41BFB37560}" destId="{1CBB3684-4DE0-4D4B-8F07-DEA8866DF5D2}" srcOrd="0" destOrd="0" presId="urn:microsoft.com/office/officeart/2018/2/layout/IconVerticalSolidList"/>
    <dgm:cxn modelId="{24E9F824-EAF8-455C-A364-0A63E0081E76}" srcId="{4B9962F9-CFBA-4EC4-983E-5885CD6BC598}" destId="{F8B069E6-C7EB-42E9-98CC-17CA8F6C7C38}" srcOrd="0" destOrd="0" parTransId="{CCA9988E-0335-414F-AFF5-5D0DCE614508}" sibTransId="{D36B496A-CECD-4206-BF97-32373CE7D05C}"/>
    <dgm:cxn modelId="{4A6C0434-FB68-4584-AB30-426153F3C927}" type="presOf" srcId="{807462CE-99C2-4075-860C-9CFF2F0B4F48}" destId="{C91BF4B4-FE8C-44C8-9A1A-464E0D102DFD}" srcOrd="0" destOrd="0" presId="urn:microsoft.com/office/officeart/2018/2/layout/IconVerticalSolidList"/>
    <dgm:cxn modelId="{E94B2D42-34C8-45DE-9E44-D5C27104FC6C}" type="presOf" srcId="{CBC7AFCE-52EE-44DB-85D9-2767873BCBA8}" destId="{2FB5F8B9-625F-4B8D-8164-76234169E3A4}" srcOrd="0" destOrd="0" presId="urn:microsoft.com/office/officeart/2018/2/layout/IconVerticalSolidList"/>
    <dgm:cxn modelId="{4A941C47-BFFC-42B3-8463-B38EB00AFEAB}" type="presOf" srcId="{4A9CB8B3-CFB6-4B20-B5F2-A766DFC9C86F}" destId="{E6CF398E-6047-44EE-A48D-796008C5BC68}" srcOrd="0" destOrd="0" presId="urn:microsoft.com/office/officeart/2018/2/layout/IconVerticalSolidList"/>
    <dgm:cxn modelId="{EF970D51-F9BA-4E71-BA2C-1A5F9E22D6F2}" srcId="{CBC7AFCE-52EE-44DB-85D9-2767873BCBA8}" destId="{86E372E3-EC5C-46B5-AD38-8B41BFB37560}" srcOrd="3" destOrd="0" parTransId="{8DA60430-2B75-4E08-8029-2D8A23A4BEA3}" sibTransId="{E4A14511-A740-4153-8076-355387216370}"/>
    <dgm:cxn modelId="{6571B756-8825-4992-B432-A361BFBC68DB}" srcId="{CBC7AFCE-52EE-44DB-85D9-2767873BCBA8}" destId="{F9E27832-D433-4120-8A67-F33D49696B3C}" srcOrd="0" destOrd="0" parTransId="{35ACCC4C-120D-48A0-90F8-698A22A85FC3}" sibTransId="{3F02ABBE-0A28-4B7E-9325-057CA92037D8}"/>
    <dgm:cxn modelId="{42C4A482-AE77-4696-8933-1522FE6C2D7B}" srcId="{F9E27832-D433-4120-8A67-F33D49696B3C}" destId="{1FF76A6F-7061-48E7-A871-909602C20119}" srcOrd="0" destOrd="0" parTransId="{5F081E75-B36C-42F5-884F-BB1B486D9745}" sibTransId="{4009A529-C05B-4163-B0B8-2C1D032357ED}"/>
    <dgm:cxn modelId="{FD4260AF-F6B5-459C-AA14-14160E12F96E}" type="presOf" srcId="{4B9962F9-CFBA-4EC4-983E-5885CD6BC598}" destId="{B6F348A9-8C9F-41F5-AE2A-DF437F47F0A1}" srcOrd="0" destOrd="0" presId="urn:microsoft.com/office/officeart/2018/2/layout/IconVerticalSolidList"/>
    <dgm:cxn modelId="{5348EEB6-C068-4DF2-9F14-3F047462932A}" srcId="{4A9CB8B3-CFB6-4B20-B5F2-A766DFC9C86F}" destId="{C05A223E-1F2C-4F92-803E-E4FB8CE036C6}" srcOrd="0" destOrd="0" parTransId="{EAC3C6D7-BF88-4360-85C1-A7349DE6570B}" sibTransId="{AF96CDD2-A276-42A3-A655-20718A383810}"/>
    <dgm:cxn modelId="{94A71BBC-0659-4D9A-8790-66342AEF8AE4}" srcId="{86E372E3-EC5C-46B5-AD38-8B41BFB37560}" destId="{807462CE-99C2-4075-860C-9CFF2F0B4F48}" srcOrd="0" destOrd="0" parTransId="{E6B924D1-7A88-487F-BDFB-9213A34AE4AB}" sibTransId="{7C8CF2B6-D098-442F-81B7-4A1BDA1192FF}"/>
    <dgm:cxn modelId="{05CFC9DC-C10D-4B6A-BDF7-3F67C16FB6B5}" srcId="{CBC7AFCE-52EE-44DB-85D9-2767873BCBA8}" destId="{4A9CB8B3-CFB6-4B20-B5F2-A766DFC9C86F}" srcOrd="2" destOrd="0" parTransId="{5160045A-E292-4B4D-A415-21E392ADF32D}" sibTransId="{3A14B40A-5C18-4941-989B-376F81CE1A9A}"/>
    <dgm:cxn modelId="{04D0DBE2-936E-446F-9F56-1B240E30DC8E}" type="presOf" srcId="{F8B069E6-C7EB-42E9-98CC-17CA8F6C7C38}" destId="{765F4B08-E62D-439E-8D99-3C3571E7E1B3}" srcOrd="0" destOrd="0" presId="urn:microsoft.com/office/officeart/2018/2/layout/IconVerticalSolidList"/>
    <dgm:cxn modelId="{743E4FEF-EA08-478C-992F-6E28EC465659}" type="presOf" srcId="{1FF76A6F-7061-48E7-A871-909602C20119}" destId="{7E24F1AB-3CBA-45DC-9243-3D1CE494FD60}" srcOrd="0" destOrd="0" presId="urn:microsoft.com/office/officeart/2018/2/layout/IconVerticalSolidList"/>
    <dgm:cxn modelId="{9545DFF5-2AA6-41E7-9445-66360C7725A8}" srcId="{CBC7AFCE-52EE-44DB-85D9-2767873BCBA8}" destId="{4B9962F9-CFBA-4EC4-983E-5885CD6BC598}" srcOrd="1" destOrd="0" parTransId="{118A3637-162C-4359-8A91-48A8DFCE8531}" sibTransId="{0216F0D0-9C11-434C-B1B3-6D999730C11A}"/>
    <dgm:cxn modelId="{027A37F8-B5D5-4733-AC13-1D96BBE7E7C5}" type="presOf" srcId="{C05A223E-1F2C-4F92-803E-E4FB8CE036C6}" destId="{CFD7DAFC-DFAF-4748-9524-9CF03B7FCC6A}" srcOrd="0" destOrd="0" presId="urn:microsoft.com/office/officeart/2018/2/layout/IconVerticalSolidList"/>
    <dgm:cxn modelId="{585D05FF-AA1C-4763-952C-A7CFD959BC31}" type="presOf" srcId="{F9E27832-D433-4120-8A67-F33D49696B3C}" destId="{4BD543A9-FA8A-496E-A845-B42EAB30D75A}" srcOrd="0" destOrd="0" presId="urn:microsoft.com/office/officeart/2018/2/layout/IconVerticalSolidList"/>
    <dgm:cxn modelId="{1D25D02B-F733-4743-98A7-2ABA4D718788}" type="presParOf" srcId="{2FB5F8B9-625F-4B8D-8164-76234169E3A4}" destId="{58F9C28E-8BF3-4F49-8FA2-1CFCF103ACCE}" srcOrd="0" destOrd="0" presId="urn:microsoft.com/office/officeart/2018/2/layout/IconVerticalSolidList"/>
    <dgm:cxn modelId="{FA51C17B-3565-4F85-9333-927A1349AD56}" type="presParOf" srcId="{58F9C28E-8BF3-4F49-8FA2-1CFCF103ACCE}" destId="{6A225415-A923-4162-A4F7-ECF8C3D6DA54}" srcOrd="0" destOrd="0" presId="urn:microsoft.com/office/officeart/2018/2/layout/IconVerticalSolidList"/>
    <dgm:cxn modelId="{AF79DCEA-2691-44A5-ACA8-C3E72240A274}" type="presParOf" srcId="{58F9C28E-8BF3-4F49-8FA2-1CFCF103ACCE}" destId="{E3827540-E415-47F3-A370-F4FA155649B0}" srcOrd="1" destOrd="0" presId="urn:microsoft.com/office/officeart/2018/2/layout/IconVerticalSolidList"/>
    <dgm:cxn modelId="{F54443C3-B4C9-4A09-9F97-FA438436174A}" type="presParOf" srcId="{58F9C28E-8BF3-4F49-8FA2-1CFCF103ACCE}" destId="{B0BFBCFA-D2DB-438E-A6AC-3461714E592F}" srcOrd="2" destOrd="0" presId="urn:microsoft.com/office/officeart/2018/2/layout/IconVerticalSolidList"/>
    <dgm:cxn modelId="{2F4AE4EE-8641-4F1D-80A3-70BE35D0014C}" type="presParOf" srcId="{58F9C28E-8BF3-4F49-8FA2-1CFCF103ACCE}" destId="{4BD543A9-FA8A-496E-A845-B42EAB30D75A}" srcOrd="3" destOrd="0" presId="urn:microsoft.com/office/officeart/2018/2/layout/IconVerticalSolidList"/>
    <dgm:cxn modelId="{8A6CBAA5-70EA-48BD-AE6D-2FA4D471F7EE}" type="presParOf" srcId="{58F9C28E-8BF3-4F49-8FA2-1CFCF103ACCE}" destId="{7E24F1AB-3CBA-45DC-9243-3D1CE494FD60}" srcOrd="4" destOrd="0" presId="urn:microsoft.com/office/officeart/2018/2/layout/IconVerticalSolidList"/>
    <dgm:cxn modelId="{C563823C-04B4-4B45-AE5E-EDEE6536E661}" type="presParOf" srcId="{2FB5F8B9-625F-4B8D-8164-76234169E3A4}" destId="{652DECA9-C76C-4B77-A896-D29717BFEA37}" srcOrd="1" destOrd="0" presId="urn:microsoft.com/office/officeart/2018/2/layout/IconVerticalSolidList"/>
    <dgm:cxn modelId="{DC539D65-F88F-4C0C-8132-A83014B30AE9}" type="presParOf" srcId="{2FB5F8B9-625F-4B8D-8164-76234169E3A4}" destId="{F822B0E1-5275-4DC3-9407-52E3BE4D046B}" srcOrd="2" destOrd="0" presId="urn:microsoft.com/office/officeart/2018/2/layout/IconVerticalSolidList"/>
    <dgm:cxn modelId="{31332588-A13D-435C-B94F-AE2E8A7F75D1}" type="presParOf" srcId="{F822B0E1-5275-4DC3-9407-52E3BE4D046B}" destId="{D8B057E2-0E77-4EAF-88C5-E17C2B87F647}" srcOrd="0" destOrd="0" presId="urn:microsoft.com/office/officeart/2018/2/layout/IconVerticalSolidList"/>
    <dgm:cxn modelId="{3CFD533D-E13A-41DC-B35A-5FC26421C4D8}" type="presParOf" srcId="{F822B0E1-5275-4DC3-9407-52E3BE4D046B}" destId="{F820817B-BA38-402B-BD6F-66E34178FD11}" srcOrd="1" destOrd="0" presId="urn:microsoft.com/office/officeart/2018/2/layout/IconVerticalSolidList"/>
    <dgm:cxn modelId="{4B1B0CAA-1783-4F7D-8F97-47D18C245D90}" type="presParOf" srcId="{F822B0E1-5275-4DC3-9407-52E3BE4D046B}" destId="{C5237539-61E6-4032-9575-6C6391530E31}" srcOrd="2" destOrd="0" presId="urn:microsoft.com/office/officeart/2018/2/layout/IconVerticalSolidList"/>
    <dgm:cxn modelId="{471F124D-C0B5-40E1-8C4B-053B7EA784EE}" type="presParOf" srcId="{F822B0E1-5275-4DC3-9407-52E3BE4D046B}" destId="{B6F348A9-8C9F-41F5-AE2A-DF437F47F0A1}" srcOrd="3" destOrd="0" presId="urn:microsoft.com/office/officeart/2018/2/layout/IconVerticalSolidList"/>
    <dgm:cxn modelId="{FF0FA7FF-2717-417E-A492-D628CE83CC88}" type="presParOf" srcId="{F822B0E1-5275-4DC3-9407-52E3BE4D046B}" destId="{765F4B08-E62D-439E-8D99-3C3571E7E1B3}" srcOrd="4" destOrd="0" presId="urn:microsoft.com/office/officeart/2018/2/layout/IconVerticalSolidList"/>
    <dgm:cxn modelId="{270D65B0-C700-4DC9-A2C1-FED9544613BA}" type="presParOf" srcId="{2FB5F8B9-625F-4B8D-8164-76234169E3A4}" destId="{93DD19B0-5C3B-474E-AAFC-3CB293EE4410}" srcOrd="3" destOrd="0" presId="urn:microsoft.com/office/officeart/2018/2/layout/IconVerticalSolidList"/>
    <dgm:cxn modelId="{E4D78EC3-9B16-4CF0-97FB-51902EB3AAFA}" type="presParOf" srcId="{2FB5F8B9-625F-4B8D-8164-76234169E3A4}" destId="{A7F6C451-BA2F-49D2-9BD1-95FC99BC5D33}" srcOrd="4" destOrd="0" presId="urn:microsoft.com/office/officeart/2018/2/layout/IconVerticalSolidList"/>
    <dgm:cxn modelId="{66CC5562-91BA-4CE5-810C-CC66F24A72A3}" type="presParOf" srcId="{A7F6C451-BA2F-49D2-9BD1-95FC99BC5D33}" destId="{43640ACF-37C8-4688-AB56-A3F35E28F17C}" srcOrd="0" destOrd="0" presId="urn:microsoft.com/office/officeart/2018/2/layout/IconVerticalSolidList"/>
    <dgm:cxn modelId="{584B5F18-1BBF-4D05-A7F9-56009761B385}" type="presParOf" srcId="{A7F6C451-BA2F-49D2-9BD1-95FC99BC5D33}" destId="{720FA094-DAB0-48E8-9330-55AFE097199B}" srcOrd="1" destOrd="0" presId="urn:microsoft.com/office/officeart/2018/2/layout/IconVerticalSolidList"/>
    <dgm:cxn modelId="{010ED07F-13A6-4E40-845E-E4A35DD3604F}" type="presParOf" srcId="{A7F6C451-BA2F-49D2-9BD1-95FC99BC5D33}" destId="{73639F3D-81FD-41AB-B7F8-90A87159A54C}" srcOrd="2" destOrd="0" presId="urn:microsoft.com/office/officeart/2018/2/layout/IconVerticalSolidList"/>
    <dgm:cxn modelId="{AF6350CD-E7ED-4790-A305-2F83ED7AD58F}" type="presParOf" srcId="{A7F6C451-BA2F-49D2-9BD1-95FC99BC5D33}" destId="{E6CF398E-6047-44EE-A48D-796008C5BC68}" srcOrd="3" destOrd="0" presId="urn:microsoft.com/office/officeart/2018/2/layout/IconVerticalSolidList"/>
    <dgm:cxn modelId="{225A271B-F7C8-4109-AE4E-33D02CDF4A28}" type="presParOf" srcId="{A7F6C451-BA2F-49D2-9BD1-95FC99BC5D33}" destId="{CFD7DAFC-DFAF-4748-9524-9CF03B7FCC6A}" srcOrd="4" destOrd="0" presId="urn:microsoft.com/office/officeart/2018/2/layout/IconVerticalSolidList"/>
    <dgm:cxn modelId="{009B8FA4-B884-496C-9E00-41E268DB309A}" type="presParOf" srcId="{2FB5F8B9-625F-4B8D-8164-76234169E3A4}" destId="{FF33FF3C-4A55-4985-8030-0CCD26156ABE}" srcOrd="5" destOrd="0" presId="urn:microsoft.com/office/officeart/2018/2/layout/IconVerticalSolidList"/>
    <dgm:cxn modelId="{9D6C320A-F3D8-434E-B35A-198CC4C8F40C}" type="presParOf" srcId="{2FB5F8B9-625F-4B8D-8164-76234169E3A4}" destId="{063D49BF-EB37-4FC9-8BC6-715CB04E5E03}" srcOrd="6" destOrd="0" presId="urn:microsoft.com/office/officeart/2018/2/layout/IconVerticalSolidList"/>
    <dgm:cxn modelId="{83767457-9EEA-48D2-B4E7-995180CB3EA8}" type="presParOf" srcId="{063D49BF-EB37-4FC9-8BC6-715CB04E5E03}" destId="{A59FBF51-AE21-4046-AF55-D67B392CCAE0}" srcOrd="0" destOrd="0" presId="urn:microsoft.com/office/officeart/2018/2/layout/IconVerticalSolidList"/>
    <dgm:cxn modelId="{3D3243C9-FD4B-4236-A0AC-3C6714361C7D}" type="presParOf" srcId="{063D49BF-EB37-4FC9-8BC6-715CB04E5E03}" destId="{43075ADA-A1E3-49C3-92BD-7DF7C6CFC1E4}" srcOrd="1" destOrd="0" presId="urn:microsoft.com/office/officeart/2018/2/layout/IconVerticalSolidList"/>
    <dgm:cxn modelId="{A925C5AD-341C-4108-84FB-B6AF24FC4641}" type="presParOf" srcId="{063D49BF-EB37-4FC9-8BC6-715CB04E5E03}" destId="{B86C0F01-E8D4-42DF-8F4A-790FCA530F65}" srcOrd="2" destOrd="0" presId="urn:microsoft.com/office/officeart/2018/2/layout/IconVerticalSolidList"/>
    <dgm:cxn modelId="{1E149D36-4B5F-402E-86C7-320A9ED945D3}" type="presParOf" srcId="{063D49BF-EB37-4FC9-8BC6-715CB04E5E03}" destId="{1CBB3684-4DE0-4D4B-8F07-DEA8866DF5D2}" srcOrd="3" destOrd="0" presId="urn:microsoft.com/office/officeart/2018/2/layout/IconVerticalSolidList"/>
    <dgm:cxn modelId="{9E9E1FB5-38A5-4C8B-9F09-30DE4350F26F}" type="presParOf" srcId="{063D49BF-EB37-4FC9-8BC6-715CB04E5E03}" destId="{C91BF4B4-FE8C-44C8-9A1A-464E0D102DF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5442D-462E-4EAA-AFE4-7B6AF515C2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03B276-36F6-4E40-9152-2CD3DB1DB3B9}">
      <dgm:prSet custT="1"/>
      <dgm:spPr/>
      <dgm:t>
        <a:bodyPr/>
        <a:lstStyle/>
        <a:p>
          <a:pPr>
            <a:lnSpc>
              <a:spcPct val="100000"/>
            </a:lnSpc>
          </a:pPr>
          <a:r>
            <a:rPr lang="en-US" sz="2400" dirty="0"/>
            <a:t>Allow patients and their medical providers to discuss and develop plans to reflect the individual’s end of life care wishes.</a:t>
          </a:r>
        </a:p>
      </dgm:t>
    </dgm:pt>
    <dgm:pt modelId="{6A42269C-BAA3-41FC-A3E9-7AD3F6A37D43}" type="parTrans" cxnId="{D2B8F7CA-6171-4D55-B475-1B3984790EDA}">
      <dgm:prSet/>
      <dgm:spPr/>
      <dgm:t>
        <a:bodyPr/>
        <a:lstStyle/>
        <a:p>
          <a:endParaRPr lang="en-US"/>
        </a:p>
      </dgm:t>
    </dgm:pt>
    <dgm:pt modelId="{A3F1AC92-040A-4CFC-AB14-9E43E103F20F}" type="sibTrans" cxnId="{D2B8F7CA-6171-4D55-B475-1B3984790EDA}">
      <dgm:prSet/>
      <dgm:spPr/>
      <dgm:t>
        <a:bodyPr/>
        <a:lstStyle/>
        <a:p>
          <a:endParaRPr lang="en-US"/>
        </a:p>
      </dgm:t>
    </dgm:pt>
    <dgm:pt modelId="{842C660B-E7A0-478C-ADFC-5E7191D3B347}">
      <dgm:prSet custT="1"/>
      <dgm:spPr/>
      <dgm:t>
        <a:bodyPr/>
        <a:lstStyle/>
        <a:p>
          <a:pPr>
            <a:lnSpc>
              <a:spcPct val="100000"/>
            </a:lnSpc>
          </a:pPr>
          <a:r>
            <a:rPr lang="en-US" sz="2400" dirty="0"/>
            <a:t>Assists medical providers in honoring the individual’s wishes for life-sustaining treatment.</a:t>
          </a:r>
        </a:p>
      </dgm:t>
    </dgm:pt>
    <dgm:pt modelId="{31A93EFC-51E1-495C-9BA5-AF64DD68432A}" type="parTrans" cxnId="{8E0F2865-8AC0-4999-B8D4-F8E9B96C441A}">
      <dgm:prSet/>
      <dgm:spPr/>
      <dgm:t>
        <a:bodyPr/>
        <a:lstStyle/>
        <a:p>
          <a:endParaRPr lang="en-US"/>
        </a:p>
      </dgm:t>
    </dgm:pt>
    <dgm:pt modelId="{DF788205-58D4-4DB2-A231-8A6CB7325DAB}" type="sibTrans" cxnId="{8E0F2865-8AC0-4999-B8D4-F8E9B96C441A}">
      <dgm:prSet/>
      <dgm:spPr/>
      <dgm:t>
        <a:bodyPr/>
        <a:lstStyle/>
        <a:p>
          <a:endParaRPr lang="en-US"/>
        </a:p>
      </dgm:t>
    </dgm:pt>
    <dgm:pt modelId="{D008696A-3B44-40DD-BAC3-7E69E99019CE}">
      <dgm:prSet custT="1"/>
      <dgm:spPr/>
      <dgm:t>
        <a:bodyPr/>
        <a:lstStyle/>
        <a:p>
          <a:pPr>
            <a:lnSpc>
              <a:spcPct val="100000"/>
            </a:lnSpc>
          </a:pPr>
          <a:r>
            <a:rPr lang="en-US" sz="2400" dirty="0"/>
            <a:t>Directs appropriate treatment by EMS personnel.</a:t>
          </a:r>
        </a:p>
      </dgm:t>
    </dgm:pt>
    <dgm:pt modelId="{70924810-F5CA-4D48-8AE9-3BEB9F768DBC}" type="parTrans" cxnId="{8C5157B4-F246-4E5A-97A5-82B2DC937C7C}">
      <dgm:prSet/>
      <dgm:spPr/>
      <dgm:t>
        <a:bodyPr/>
        <a:lstStyle/>
        <a:p>
          <a:endParaRPr lang="en-US"/>
        </a:p>
      </dgm:t>
    </dgm:pt>
    <dgm:pt modelId="{D649426A-FA42-4EB9-BC10-4C4D23677B5E}" type="sibTrans" cxnId="{8C5157B4-F246-4E5A-97A5-82B2DC937C7C}">
      <dgm:prSet/>
      <dgm:spPr/>
      <dgm:t>
        <a:bodyPr/>
        <a:lstStyle/>
        <a:p>
          <a:endParaRPr lang="en-US"/>
        </a:p>
      </dgm:t>
    </dgm:pt>
    <dgm:pt modelId="{B71E2420-0658-4713-97C6-3CF25D513BF6}" type="pres">
      <dgm:prSet presAssocID="{9C55442D-462E-4EAA-AFE4-7B6AF515C280}" presName="root" presStyleCnt="0">
        <dgm:presLayoutVars>
          <dgm:dir/>
          <dgm:resizeHandles val="exact"/>
        </dgm:presLayoutVars>
      </dgm:prSet>
      <dgm:spPr/>
    </dgm:pt>
    <dgm:pt modelId="{F5EA41ED-E452-4652-9BAE-DB883CF7F9F8}" type="pres">
      <dgm:prSet presAssocID="{0C03B276-36F6-4E40-9152-2CD3DB1DB3B9}" presName="compNode" presStyleCnt="0"/>
      <dgm:spPr/>
    </dgm:pt>
    <dgm:pt modelId="{DEE0CFF4-9080-43C3-82F8-ED736B4D5316}" type="pres">
      <dgm:prSet presAssocID="{0C03B276-36F6-4E40-9152-2CD3DB1DB3B9}" presName="bgRect" presStyleLbl="bgShp" presStyleIdx="0" presStyleCnt="3"/>
      <dgm:spPr/>
    </dgm:pt>
    <dgm:pt modelId="{69260BB2-751D-459F-9F4C-45B6357E2387}" type="pres">
      <dgm:prSet presAssocID="{0C03B276-36F6-4E40-9152-2CD3DB1DB3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CA559BF-2689-4C3A-8FE3-60F3B4240E1E}" type="pres">
      <dgm:prSet presAssocID="{0C03B276-36F6-4E40-9152-2CD3DB1DB3B9}" presName="spaceRect" presStyleCnt="0"/>
      <dgm:spPr/>
    </dgm:pt>
    <dgm:pt modelId="{5980032B-B82C-4D7C-8F87-5BAB04D22865}" type="pres">
      <dgm:prSet presAssocID="{0C03B276-36F6-4E40-9152-2CD3DB1DB3B9}" presName="parTx" presStyleLbl="revTx" presStyleIdx="0" presStyleCnt="3">
        <dgm:presLayoutVars>
          <dgm:chMax val="0"/>
          <dgm:chPref val="0"/>
        </dgm:presLayoutVars>
      </dgm:prSet>
      <dgm:spPr/>
    </dgm:pt>
    <dgm:pt modelId="{482E4AE7-C985-4C29-A3A1-9B62002577D3}" type="pres">
      <dgm:prSet presAssocID="{A3F1AC92-040A-4CFC-AB14-9E43E103F20F}" presName="sibTrans" presStyleCnt="0"/>
      <dgm:spPr/>
    </dgm:pt>
    <dgm:pt modelId="{F624FDF1-41FB-4925-BD2D-889319695B6B}" type="pres">
      <dgm:prSet presAssocID="{842C660B-E7A0-478C-ADFC-5E7191D3B347}" presName="compNode" presStyleCnt="0"/>
      <dgm:spPr/>
    </dgm:pt>
    <dgm:pt modelId="{BD40EB2B-1FDD-4D84-BDD1-6ACC59E88AD6}" type="pres">
      <dgm:prSet presAssocID="{842C660B-E7A0-478C-ADFC-5E7191D3B347}" presName="bgRect" presStyleLbl="bgShp" presStyleIdx="1" presStyleCnt="3"/>
      <dgm:spPr/>
    </dgm:pt>
    <dgm:pt modelId="{B8E0CDFA-7124-4192-A2F1-77693E4D0112}" type="pres">
      <dgm:prSet presAssocID="{842C660B-E7A0-478C-ADFC-5E7191D3B3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DE395DCE-7D54-4653-BEBA-63E753E03215}" type="pres">
      <dgm:prSet presAssocID="{842C660B-E7A0-478C-ADFC-5E7191D3B347}" presName="spaceRect" presStyleCnt="0"/>
      <dgm:spPr/>
    </dgm:pt>
    <dgm:pt modelId="{943B2EE4-4D43-456F-A89E-B24DFFD94083}" type="pres">
      <dgm:prSet presAssocID="{842C660B-E7A0-478C-ADFC-5E7191D3B347}" presName="parTx" presStyleLbl="revTx" presStyleIdx="1" presStyleCnt="3">
        <dgm:presLayoutVars>
          <dgm:chMax val="0"/>
          <dgm:chPref val="0"/>
        </dgm:presLayoutVars>
      </dgm:prSet>
      <dgm:spPr/>
    </dgm:pt>
    <dgm:pt modelId="{03529730-ECD0-47F0-9A09-1B03A98B235B}" type="pres">
      <dgm:prSet presAssocID="{DF788205-58D4-4DB2-A231-8A6CB7325DAB}" presName="sibTrans" presStyleCnt="0"/>
      <dgm:spPr/>
    </dgm:pt>
    <dgm:pt modelId="{BC552911-456A-4A99-9E1A-261F88948B66}" type="pres">
      <dgm:prSet presAssocID="{D008696A-3B44-40DD-BAC3-7E69E99019CE}" presName="compNode" presStyleCnt="0"/>
      <dgm:spPr/>
    </dgm:pt>
    <dgm:pt modelId="{11BCB56F-E1D0-4814-9428-40132DA409B5}" type="pres">
      <dgm:prSet presAssocID="{D008696A-3B44-40DD-BAC3-7E69E99019CE}" presName="bgRect" presStyleLbl="bgShp" presStyleIdx="2" presStyleCnt="3" custLinFactNeighborX="-774" custLinFactNeighborY="-3173"/>
      <dgm:spPr/>
    </dgm:pt>
    <dgm:pt modelId="{5F13C97E-A93F-4FF4-839D-6AA6ECB4AA16}" type="pres">
      <dgm:prSet presAssocID="{D008696A-3B44-40DD-BAC3-7E69E99019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DFEC2004-6244-4E23-99D2-96C112A52A65}" type="pres">
      <dgm:prSet presAssocID="{D008696A-3B44-40DD-BAC3-7E69E99019CE}" presName="spaceRect" presStyleCnt="0"/>
      <dgm:spPr/>
    </dgm:pt>
    <dgm:pt modelId="{DFBE67BC-088E-4673-93EB-74C66DD83CB5}" type="pres">
      <dgm:prSet presAssocID="{D008696A-3B44-40DD-BAC3-7E69E99019CE}" presName="parTx" presStyleLbl="revTx" presStyleIdx="2" presStyleCnt="3">
        <dgm:presLayoutVars>
          <dgm:chMax val="0"/>
          <dgm:chPref val="0"/>
        </dgm:presLayoutVars>
      </dgm:prSet>
      <dgm:spPr/>
    </dgm:pt>
  </dgm:ptLst>
  <dgm:cxnLst>
    <dgm:cxn modelId="{0FDE5D0F-E36B-4278-B8BC-C40338CE92EB}" type="presOf" srcId="{0C03B276-36F6-4E40-9152-2CD3DB1DB3B9}" destId="{5980032B-B82C-4D7C-8F87-5BAB04D22865}" srcOrd="0" destOrd="0" presId="urn:microsoft.com/office/officeart/2018/2/layout/IconVerticalSolidList"/>
    <dgm:cxn modelId="{8E0F2865-8AC0-4999-B8D4-F8E9B96C441A}" srcId="{9C55442D-462E-4EAA-AFE4-7B6AF515C280}" destId="{842C660B-E7A0-478C-ADFC-5E7191D3B347}" srcOrd="1" destOrd="0" parTransId="{31A93EFC-51E1-495C-9BA5-AF64DD68432A}" sibTransId="{DF788205-58D4-4DB2-A231-8A6CB7325DAB}"/>
    <dgm:cxn modelId="{CC457D8F-B2A4-43BC-97D0-8A83BE87BF90}" type="presOf" srcId="{D008696A-3B44-40DD-BAC3-7E69E99019CE}" destId="{DFBE67BC-088E-4673-93EB-74C66DD83CB5}" srcOrd="0" destOrd="0" presId="urn:microsoft.com/office/officeart/2018/2/layout/IconVerticalSolidList"/>
    <dgm:cxn modelId="{8C5157B4-F246-4E5A-97A5-82B2DC937C7C}" srcId="{9C55442D-462E-4EAA-AFE4-7B6AF515C280}" destId="{D008696A-3B44-40DD-BAC3-7E69E99019CE}" srcOrd="2" destOrd="0" parTransId="{70924810-F5CA-4D48-8AE9-3BEB9F768DBC}" sibTransId="{D649426A-FA42-4EB9-BC10-4C4D23677B5E}"/>
    <dgm:cxn modelId="{D2B8F7CA-6171-4D55-B475-1B3984790EDA}" srcId="{9C55442D-462E-4EAA-AFE4-7B6AF515C280}" destId="{0C03B276-36F6-4E40-9152-2CD3DB1DB3B9}" srcOrd="0" destOrd="0" parTransId="{6A42269C-BAA3-41FC-A3E9-7AD3F6A37D43}" sibTransId="{A3F1AC92-040A-4CFC-AB14-9E43E103F20F}"/>
    <dgm:cxn modelId="{2B4A5CD0-0A4C-4F3F-A4DA-29B303D027F7}" type="presOf" srcId="{842C660B-E7A0-478C-ADFC-5E7191D3B347}" destId="{943B2EE4-4D43-456F-A89E-B24DFFD94083}" srcOrd="0" destOrd="0" presId="urn:microsoft.com/office/officeart/2018/2/layout/IconVerticalSolidList"/>
    <dgm:cxn modelId="{F54D41F5-24A1-468A-B678-284E1BB4D53E}" type="presOf" srcId="{9C55442D-462E-4EAA-AFE4-7B6AF515C280}" destId="{B71E2420-0658-4713-97C6-3CF25D513BF6}" srcOrd="0" destOrd="0" presId="urn:microsoft.com/office/officeart/2018/2/layout/IconVerticalSolidList"/>
    <dgm:cxn modelId="{8685A463-287C-4099-9DB6-DD55669B88AE}" type="presParOf" srcId="{B71E2420-0658-4713-97C6-3CF25D513BF6}" destId="{F5EA41ED-E452-4652-9BAE-DB883CF7F9F8}" srcOrd="0" destOrd="0" presId="urn:microsoft.com/office/officeart/2018/2/layout/IconVerticalSolidList"/>
    <dgm:cxn modelId="{369DCB7B-D239-410E-B365-BEDECE7163AD}" type="presParOf" srcId="{F5EA41ED-E452-4652-9BAE-DB883CF7F9F8}" destId="{DEE0CFF4-9080-43C3-82F8-ED736B4D5316}" srcOrd="0" destOrd="0" presId="urn:microsoft.com/office/officeart/2018/2/layout/IconVerticalSolidList"/>
    <dgm:cxn modelId="{7B17F716-6C15-4F0D-B85B-989514BBC653}" type="presParOf" srcId="{F5EA41ED-E452-4652-9BAE-DB883CF7F9F8}" destId="{69260BB2-751D-459F-9F4C-45B6357E2387}" srcOrd="1" destOrd="0" presId="urn:microsoft.com/office/officeart/2018/2/layout/IconVerticalSolidList"/>
    <dgm:cxn modelId="{35303B7A-0275-4DB4-9E98-8BEC3AFCC06C}" type="presParOf" srcId="{F5EA41ED-E452-4652-9BAE-DB883CF7F9F8}" destId="{FCA559BF-2689-4C3A-8FE3-60F3B4240E1E}" srcOrd="2" destOrd="0" presId="urn:microsoft.com/office/officeart/2018/2/layout/IconVerticalSolidList"/>
    <dgm:cxn modelId="{284ADFD4-4B56-41EF-AB6E-187B08527E27}" type="presParOf" srcId="{F5EA41ED-E452-4652-9BAE-DB883CF7F9F8}" destId="{5980032B-B82C-4D7C-8F87-5BAB04D22865}" srcOrd="3" destOrd="0" presId="urn:microsoft.com/office/officeart/2018/2/layout/IconVerticalSolidList"/>
    <dgm:cxn modelId="{E3DFB0AA-9A56-4E0D-BBE5-D3690A5EA9EA}" type="presParOf" srcId="{B71E2420-0658-4713-97C6-3CF25D513BF6}" destId="{482E4AE7-C985-4C29-A3A1-9B62002577D3}" srcOrd="1" destOrd="0" presId="urn:microsoft.com/office/officeart/2018/2/layout/IconVerticalSolidList"/>
    <dgm:cxn modelId="{DAD27517-C62A-4538-A14F-5403296EE895}" type="presParOf" srcId="{B71E2420-0658-4713-97C6-3CF25D513BF6}" destId="{F624FDF1-41FB-4925-BD2D-889319695B6B}" srcOrd="2" destOrd="0" presId="urn:microsoft.com/office/officeart/2018/2/layout/IconVerticalSolidList"/>
    <dgm:cxn modelId="{F27D708B-1A8D-47EA-AA6D-CE0C0CC2A4CD}" type="presParOf" srcId="{F624FDF1-41FB-4925-BD2D-889319695B6B}" destId="{BD40EB2B-1FDD-4D84-BDD1-6ACC59E88AD6}" srcOrd="0" destOrd="0" presId="urn:microsoft.com/office/officeart/2018/2/layout/IconVerticalSolidList"/>
    <dgm:cxn modelId="{4AE6C7E6-6610-432B-818E-6B18480C3394}" type="presParOf" srcId="{F624FDF1-41FB-4925-BD2D-889319695B6B}" destId="{B8E0CDFA-7124-4192-A2F1-77693E4D0112}" srcOrd="1" destOrd="0" presId="urn:microsoft.com/office/officeart/2018/2/layout/IconVerticalSolidList"/>
    <dgm:cxn modelId="{0BFC7211-7111-4DC0-A908-7AA360E1262B}" type="presParOf" srcId="{F624FDF1-41FB-4925-BD2D-889319695B6B}" destId="{DE395DCE-7D54-4653-BEBA-63E753E03215}" srcOrd="2" destOrd="0" presId="urn:microsoft.com/office/officeart/2018/2/layout/IconVerticalSolidList"/>
    <dgm:cxn modelId="{EA09297A-BBB4-4F58-BAE9-107B047BDADB}" type="presParOf" srcId="{F624FDF1-41FB-4925-BD2D-889319695B6B}" destId="{943B2EE4-4D43-456F-A89E-B24DFFD94083}" srcOrd="3" destOrd="0" presId="urn:microsoft.com/office/officeart/2018/2/layout/IconVerticalSolidList"/>
    <dgm:cxn modelId="{68C76D87-C410-4477-A2CE-35F2F1B07F47}" type="presParOf" srcId="{B71E2420-0658-4713-97C6-3CF25D513BF6}" destId="{03529730-ECD0-47F0-9A09-1B03A98B235B}" srcOrd="3" destOrd="0" presId="urn:microsoft.com/office/officeart/2018/2/layout/IconVerticalSolidList"/>
    <dgm:cxn modelId="{4AAF57A3-6987-4320-94D3-895799F894F6}" type="presParOf" srcId="{B71E2420-0658-4713-97C6-3CF25D513BF6}" destId="{BC552911-456A-4A99-9E1A-261F88948B66}" srcOrd="4" destOrd="0" presId="urn:microsoft.com/office/officeart/2018/2/layout/IconVerticalSolidList"/>
    <dgm:cxn modelId="{551811F2-32EE-4BE7-BDE5-2A0FE7796C13}" type="presParOf" srcId="{BC552911-456A-4A99-9E1A-261F88948B66}" destId="{11BCB56F-E1D0-4814-9428-40132DA409B5}" srcOrd="0" destOrd="0" presId="urn:microsoft.com/office/officeart/2018/2/layout/IconVerticalSolidList"/>
    <dgm:cxn modelId="{B7705DBE-2373-4702-946D-61566BE44E04}" type="presParOf" srcId="{BC552911-456A-4A99-9E1A-261F88948B66}" destId="{5F13C97E-A93F-4FF4-839D-6AA6ECB4AA16}" srcOrd="1" destOrd="0" presId="urn:microsoft.com/office/officeart/2018/2/layout/IconVerticalSolidList"/>
    <dgm:cxn modelId="{E1EED215-1845-4DF9-8E85-E497C7A3C94D}" type="presParOf" srcId="{BC552911-456A-4A99-9E1A-261F88948B66}" destId="{DFEC2004-6244-4E23-99D2-96C112A52A65}" srcOrd="2" destOrd="0" presId="urn:microsoft.com/office/officeart/2018/2/layout/IconVerticalSolidList"/>
    <dgm:cxn modelId="{1D21A8D2-147B-4258-A31A-F0CB08868A6E}" type="presParOf" srcId="{BC552911-456A-4A99-9E1A-261F88948B66}" destId="{DFBE67BC-088E-4673-93EB-74C66DD83C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8FF59-B867-4D5D-8C7A-F8E182C5D339}"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EBC8C2FA-F15D-437D-A857-014E4BE2CB6C}">
      <dgm:prSet/>
      <dgm:spPr/>
      <dgm:t>
        <a:bodyPr/>
        <a:lstStyle/>
        <a:p>
          <a:r>
            <a:rPr lang="en-US" dirty="0"/>
            <a:t>Complete</a:t>
          </a:r>
        </a:p>
      </dgm:t>
    </dgm:pt>
    <dgm:pt modelId="{CD162967-C0F3-409E-8F9A-305DA7028E19}" type="parTrans" cxnId="{D681CA17-683C-4DCE-BAD0-6664B6A7FDF4}">
      <dgm:prSet/>
      <dgm:spPr/>
      <dgm:t>
        <a:bodyPr/>
        <a:lstStyle/>
        <a:p>
          <a:endParaRPr lang="en-US"/>
        </a:p>
      </dgm:t>
    </dgm:pt>
    <dgm:pt modelId="{72E6C2F0-E95C-4C05-8E99-C3DA1ECB9098}" type="sibTrans" cxnId="{D681CA17-683C-4DCE-BAD0-6664B6A7FDF4}">
      <dgm:prSet/>
      <dgm:spPr/>
      <dgm:t>
        <a:bodyPr/>
        <a:lstStyle/>
        <a:p>
          <a:endParaRPr lang="en-US"/>
        </a:p>
      </dgm:t>
    </dgm:pt>
    <dgm:pt modelId="{98F4938C-DEE5-48DA-B743-5BF27409E5FF}">
      <dgm:prSet/>
      <dgm:spPr/>
      <dgm:t>
        <a:bodyPr/>
        <a:lstStyle/>
        <a:p>
          <a:r>
            <a:rPr lang="en-US" dirty="0"/>
            <a:t>Complete a medical incident report form.</a:t>
          </a:r>
        </a:p>
      </dgm:t>
    </dgm:pt>
    <dgm:pt modelId="{631FB999-16C0-42BA-A930-07B39FDCD438}" type="parTrans" cxnId="{BBE4D29D-EFE1-43A7-833C-02D3A89801C4}">
      <dgm:prSet/>
      <dgm:spPr/>
      <dgm:t>
        <a:bodyPr/>
        <a:lstStyle/>
        <a:p>
          <a:endParaRPr lang="en-US"/>
        </a:p>
      </dgm:t>
    </dgm:pt>
    <dgm:pt modelId="{39353AD7-8BE7-4C53-B6FD-34AE20138CE9}" type="sibTrans" cxnId="{BBE4D29D-EFE1-43A7-833C-02D3A89801C4}">
      <dgm:prSet/>
      <dgm:spPr/>
      <dgm:t>
        <a:bodyPr/>
        <a:lstStyle/>
        <a:p>
          <a:endParaRPr lang="en-US"/>
        </a:p>
      </dgm:t>
    </dgm:pt>
    <dgm:pt modelId="{9E88BA84-0969-494B-BF13-1D82A76D4C7F}">
      <dgm:prSet/>
      <dgm:spPr/>
      <dgm:t>
        <a:bodyPr/>
        <a:lstStyle/>
        <a:p>
          <a:r>
            <a:rPr lang="en-US" dirty="0"/>
            <a:t>Identify</a:t>
          </a:r>
        </a:p>
      </dgm:t>
    </dgm:pt>
    <dgm:pt modelId="{46C577E6-E3CF-4AA6-A257-9D9BDF64E8C5}" type="parTrans" cxnId="{08CE0A8E-ED3C-4652-87AF-A8A2C41A6B97}">
      <dgm:prSet/>
      <dgm:spPr/>
      <dgm:t>
        <a:bodyPr/>
        <a:lstStyle/>
        <a:p>
          <a:endParaRPr lang="en-US"/>
        </a:p>
      </dgm:t>
    </dgm:pt>
    <dgm:pt modelId="{F3B3EEE0-64F4-45B7-8CA5-FF62DF7F9CCC}" type="sibTrans" cxnId="{08CE0A8E-ED3C-4652-87AF-A8A2C41A6B97}">
      <dgm:prSet/>
      <dgm:spPr/>
      <dgm:t>
        <a:bodyPr/>
        <a:lstStyle/>
        <a:p>
          <a:endParaRPr lang="en-US"/>
        </a:p>
      </dgm:t>
    </dgm:pt>
    <dgm:pt modelId="{873154D1-E4DC-4BCD-9A7F-B824C483E92D}">
      <dgm:prSet/>
      <dgm:spPr/>
      <dgm:t>
        <a:bodyPr/>
        <a:lstStyle/>
        <a:p>
          <a:r>
            <a:rPr lang="en-US" dirty="0"/>
            <a:t>Identify the individual as having a valid POLST form.</a:t>
          </a:r>
        </a:p>
      </dgm:t>
    </dgm:pt>
    <dgm:pt modelId="{E345CBF7-03E8-4A14-A402-9958D1A450AF}" type="parTrans" cxnId="{0B8C8540-A5A1-45B3-AD80-FF537EE0DA1A}">
      <dgm:prSet/>
      <dgm:spPr/>
      <dgm:t>
        <a:bodyPr/>
        <a:lstStyle/>
        <a:p>
          <a:endParaRPr lang="en-US"/>
        </a:p>
      </dgm:t>
    </dgm:pt>
    <dgm:pt modelId="{91F108EC-37B7-4B66-AE46-AF0BB985F317}" type="sibTrans" cxnId="{0B8C8540-A5A1-45B3-AD80-FF537EE0DA1A}">
      <dgm:prSet/>
      <dgm:spPr/>
      <dgm:t>
        <a:bodyPr/>
        <a:lstStyle/>
        <a:p>
          <a:endParaRPr lang="en-US"/>
        </a:p>
      </dgm:t>
    </dgm:pt>
    <dgm:pt modelId="{A0759CE6-D8C5-44F1-B2FF-0E62FFB4D96E}">
      <dgm:prSet/>
      <dgm:spPr/>
      <dgm:t>
        <a:bodyPr/>
        <a:lstStyle/>
        <a:p>
          <a:r>
            <a:rPr lang="en-US"/>
            <a:t>Follow</a:t>
          </a:r>
        </a:p>
      </dgm:t>
    </dgm:pt>
    <dgm:pt modelId="{0EC7E3CC-0D4C-44F7-A7E1-31560841E893}" type="parTrans" cxnId="{200FBABA-A234-4B76-ADEB-9EFA7CE469F7}">
      <dgm:prSet/>
      <dgm:spPr/>
      <dgm:t>
        <a:bodyPr/>
        <a:lstStyle/>
        <a:p>
          <a:endParaRPr lang="en-US"/>
        </a:p>
      </dgm:t>
    </dgm:pt>
    <dgm:pt modelId="{821CF7F1-74AD-4B22-AF1A-CA788939510A}" type="sibTrans" cxnId="{200FBABA-A234-4B76-ADEB-9EFA7CE469F7}">
      <dgm:prSet/>
      <dgm:spPr/>
      <dgm:t>
        <a:bodyPr/>
        <a:lstStyle/>
        <a:p>
          <a:endParaRPr lang="en-US"/>
        </a:p>
      </dgm:t>
    </dgm:pt>
    <dgm:pt modelId="{C86392EF-3847-4E98-BDF4-56F84B7DD821}">
      <dgm:prSet/>
      <dgm:spPr/>
      <dgm:t>
        <a:bodyPr/>
        <a:lstStyle/>
        <a:p>
          <a:r>
            <a:rPr lang="en-US" dirty="0"/>
            <a:t>Follow your local MPD protocols for individuals who have died.</a:t>
          </a:r>
        </a:p>
      </dgm:t>
    </dgm:pt>
    <dgm:pt modelId="{6494CE84-1780-4D3B-BB74-F9C0EB6CA948}" type="parTrans" cxnId="{0E66CBEF-E260-4D1E-A8C5-FC2D72806131}">
      <dgm:prSet/>
      <dgm:spPr/>
      <dgm:t>
        <a:bodyPr/>
        <a:lstStyle/>
        <a:p>
          <a:endParaRPr lang="en-US"/>
        </a:p>
      </dgm:t>
    </dgm:pt>
    <dgm:pt modelId="{64849A47-16BB-4656-827B-1821B40A92A2}" type="sibTrans" cxnId="{0E66CBEF-E260-4D1E-A8C5-FC2D72806131}">
      <dgm:prSet/>
      <dgm:spPr/>
      <dgm:t>
        <a:bodyPr/>
        <a:lstStyle/>
        <a:p>
          <a:endParaRPr lang="en-US"/>
        </a:p>
      </dgm:t>
    </dgm:pt>
    <dgm:pt modelId="{85F5D54E-1819-4952-B9EC-EE1427B8AA7E}" type="pres">
      <dgm:prSet presAssocID="{9078FF59-B867-4D5D-8C7A-F8E182C5D339}" presName="Name0" presStyleCnt="0">
        <dgm:presLayoutVars>
          <dgm:dir/>
          <dgm:animLvl val="lvl"/>
          <dgm:resizeHandles val="exact"/>
        </dgm:presLayoutVars>
      </dgm:prSet>
      <dgm:spPr/>
    </dgm:pt>
    <dgm:pt modelId="{D4B2E00B-217E-4C24-94F4-F3C2DFD8EE85}" type="pres">
      <dgm:prSet presAssocID="{EBC8C2FA-F15D-437D-A857-014E4BE2CB6C}" presName="composite" presStyleCnt="0"/>
      <dgm:spPr/>
    </dgm:pt>
    <dgm:pt modelId="{6AD69286-29B4-4520-B5FD-10B922CD8983}" type="pres">
      <dgm:prSet presAssocID="{EBC8C2FA-F15D-437D-A857-014E4BE2CB6C}" presName="parTx" presStyleLbl="alignNode1" presStyleIdx="0" presStyleCnt="3">
        <dgm:presLayoutVars>
          <dgm:chMax val="0"/>
          <dgm:chPref val="0"/>
        </dgm:presLayoutVars>
      </dgm:prSet>
      <dgm:spPr/>
    </dgm:pt>
    <dgm:pt modelId="{13DC1AD0-3905-494F-BD44-5B5FA123CBFC}" type="pres">
      <dgm:prSet presAssocID="{EBC8C2FA-F15D-437D-A857-014E4BE2CB6C}" presName="desTx" presStyleLbl="alignAccFollowNode1" presStyleIdx="0" presStyleCnt="3">
        <dgm:presLayoutVars/>
      </dgm:prSet>
      <dgm:spPr/>
    </dgm:pt>
    <dgm:pt modelId="{FC752201-DF5D-4497-88B4-ADBBD640C436}" type="pres">
      <dgm:prSet presAssocID="{72E6C2F0-E95C-4C05-8E99-C3DA1ECB9098}" presName="space" presStyleCnt="0"/>
      <dgm:spPr/>
    </dgm:pt>
    <dgm:pt modelId="{49A85478-37CD-4244-A806-330E843F04A1}" type="pres">
      <dgm:prSet presAssocID="{9E88BA84-0969-494B-BF13-1D82A76D4C7F}" presName="composite" presStyleCnt="0"/>
      <dgm:spPr/>
    </dgm:pt>
    <dgm:pt modelId="{DCB4C4D3-7553-4E82-A909-6ED8DA4D9CBC}" type="pres">
      <dgm:prSet presAssocID="{9E88BA84-0969-494B-BF13-1D82A76D4C7F}" presName="parTx" presStyleLbl="alignNode1" presStyleIdx="1" presStyleCnt="3">
        <dgm:presLayoutVars>
          <dgm:chMax val="0"/>
          <dgm:chPref val="0"/>
        </dgm:presLayoutVars>
      </dgm:prSet>
      <dgm:spPr/>
    </dgm:pt>
    <dgm:pt modelId="{1352F004-6493-48DB-B6A1-01D8C1659701}" type="pres">
      <dgm:prSet presAssocID="{9E88BA84-0969-494B-BF13-1D82A76D4C7F}" presName="desTx" presStyleLbl="alignAccFollowNode1" presStyleIdx="1" presStyleCnt="3">
        <dgm:presLayoutVars/>
      </dgm:prSet>
      <dgm:spPr/>
    </dgm:pt>
    <dgm:pt modelId="{61621A52-062A-46DF-B50E-33EAEA85BD89}" type="pres">
      <dgm:prSet presAssocID="{F3B3EEE0-64F4-45B7-8CA5-FF62DF7F9CCC}" presName="space" presStyleCnt="0"/>
      <dgm:spPr/>
    </dgm:pt>
    <dgm:pt modelId="{E9B00C29-90FF-4919-88D8-0071EBD34E64}" type="pres">
      <dgm:prSet presAssocID="{A0759CE6-D8C5-44F1-B2FF-0E62FFB4D96E}" presName="composite" presStyleCnt="0"/>
      <dgm:spPr/>
    </dgm:pt>
    <dgm:pt modelId="{84D03D74-437E-4F74-9914-E1FA819A64A1}" type="pres">
      <dgm:prSet presAssocID="{A0759CE6-D8C5-44F1-B2FF-0E62FFB4D96E}" presName="parTx" presStyleLbl="alignNode1" presStyleIdx="2" presStyleCnt="3">
        <dgm:presLayoutVars>
          <dgm:chMax val="0"/>
          <dgm:chPref val="0"/>
        </dgm:presLayoutVars>
      </dgm:prSet>
      <dgm:spPr/>
    </dgm:pt>
    <dgm:pt modelId="{41ECA95B-7C1F-4C95-9637-18489D039318}" type="pres">
      <dgm:prSet presAssocID="{A0759CE6-D8C5-44F1-B2FF-0E62FFB4D96E}" presName="desTx" presStyleLbl="alignAccFollowNode1" presStyleIdx="2" presStyleCnt="3">
        <dgm:presLayoutVars/>
      </dgm:prSet>
      <dgm:spPr/>
    </dgm:pt>
  </dgm:ptLst>
  <dgm:cxnLst>
    <dgm:cxn modelId="{D681CA17-683C-4DCE-BAD0-6664B6A7FDF4}" srcId="{9078FF59-B867-4D5D-8C7A-F8E182C5D339}" destId="{EBC8C2FA-F15D-437D-A857-014E4BE2CB6C}" srcOrd="0" destOrd="0" parTransId="{CD162967-C0F3-409E-8F9A-305DA7028E19}" sibTransId="{72E6C2F0-E95C-4C05-8E99-C3DA1ECB9098}"/>
    <dgm:cxn modelId="{0B8C8540-A5A1-45B3-AD80-FF537EE0DA1A}" srcId="{9E88BA84-0969-494B-BF13-1D82A76D4C7F}" destId="{873154D1-E4DC-4BCD-9A7F-B824C483E92D}" srcOrd="0" destOrd="0" parTransId="{E345CBF7-03E8-4A14-A402-9958D1A450AF}" sibTransId="{91F108EC-37B7-4B66-AE46-AF0BB985F317}"/>
    <dgm:cxn modelId="{B8A5BB41-1467-4FA3-A5A1-6A349B377375}" type="presOf" srcId="{873154D1-E4DC-4BCD-9A7F-B824C483E92D}" destId="{1352F004-6493-48DB-B6A1-01D8C1659701}" srcOrd="0" destOrd="0" presId="urn:microsoft.com/office/officeart/2016/7/layout/HorizontalActionList"/>
    <dgm:cxn modelId="{687D4857-DE2F-4105-9C4C-737D026BFA92}" type="presOf" srcId="{9078FF59-B867-4D5D-8C7A-F8E182C5D339}" destId="{85F5D54E-1819-4952-B9EC-EE1427B8AA7E}" srcOrd="0" destOrd="0" presId="urn:microsoft.com/office/officeart/2016/7/layout/HorizontalActionList"/>
    <dgm:cxn modelId="{5E824E58-7570-4E96-A884-E64BC4802F1C}" type="presOf" srcId="{98F4938C-DEE5-48DA-B743-5BF27409E5FF}" destId="{13DC1AD0-3905-494F-BD44-5B5FA123CBFC}" srcOrd="0" destOrd="0" presId="urn:microsoft.com/office/officeart/2016/7/layout/HorizontalActionList"/>
    <dgm:cxn modelId="{1D35648C-0F66-4844-9701-C4A59F14ABF2}" type="presOf" srcId="{C86392EF-3847-4E98-BDF4-56F84B7DD821}" destId="{41ECA95B-7C1F-4C95-9637-18489D039318}" srcOrd="0" destOrd="0" presId="urn:microsoft.com/office/officeart/2016/7/layout/HorizontalActionList"/>
    <dgm:cxn modelId="{08CE0A8E-ED3C-4652-87AF-A8A2C41A6B97}" srcId="{9078FF59-B867-4D5D-8C7A-F8E182C5D339}" destId="{9E88BA84-0969-494B-BF13-1D82A76D4C7F}" srcOrd="1" destOrd="0" parTransId="{46C577E6-E3CF-4AA6-A257-9D9BDF64E8C5}" sibTransId="{F3B3EEE0-64F4-45B7-8CA5-FF62DF7F9CCC}"/>
    <dgm:cxn modelId="{B82C2099-E35F-45DB-B9E4-2E641C553D47}" type="presOf" srcId="{EBC8C2FA-F15D-437D-A857-014E4BE2CB6C}" destId="{6AD69286-29B4-4520-B5FD-10B922CD8983}" srcOrd="0" destOrd="0" presId="urn:microsoft.com/office/officeart/2016/7/layout/HorizontalActionList"/>
    <dgm:cxn modelId="{BBE4D29D-EFE1-43A7-833C-02D3A89801C4}" srcId="{EBC8C2FA-F15D-437D-A857-014E4BE2CB6C}" destId="{98F4938C-DEE5-48DA-B743-5BF27409E5FF}" srcOrd="0" destOrd="0" parTransId="{631FB999-16C0-42BA-A930-07B39FDCD438}" sibTransId="{39353AD7-8BE7-4C53-B6FD-34AE20138CE9}"/>
    <dgm:cxn modelId="{200FBABA-A234-4B76-ADEB-9EFA7CE469F7}" srcId="{9078FF59-B867-4D5D-8C7A-F8E182C5D339}" destId="{A0759CE6-D8C5-44F1-B2FF-0E62FFB4D96E}" srcOrd="2" destOrd="0" parTransId="{0EC7E3CC-0D4C-44F7-A7E1-31560841E893}" sibTransId="{821CF7F1-74AD-4B22-AF1A-CA788939510A}"/>
    <dgm:cxn modelId="{F0692DCB-EFE9-4F1D-9D59-F641DB159F25}" type="presOf" srcId="{9E88BA84-0969-494B-BF13-1D82A76D4C7F}" destId="{DCB4C4D3-7553-4E82-A909-6ED8DA4D9CBC}" srcOrd="0" destOrd="0" presId="urn:microsoft.com/office/officeart/2016/7/layout/HorizontalActionList"/>
    <dgm:cxn modelId="{D01B1DD4-47E3-4CFC-911D-E836CFD9CD2B}" type="presOf" srcId="{A0759CE6-D8C5-44F1-B2FF-0E62FFB4D96E}" destId="{84D03D74-437E-4F74-9914-E1FA819A64A1}" srcOrd="0" destOrd="0" presId="urn:microsoft.com/office/officeart/2016/7/layout/HorizontalActionList"/>
    <dgm:cxn modelId="{0E66CBEF-E260-4D1E-A8C5-FC2D72806131}" srcId="{A0759CE6-D8C5-44F1-B2FF-0E62FFB4D96E}" destId="{C86392EF-3847-4E98-BDF4-56F84B7DD821}" srcOrd="0" destOrd="0" parTransId="{6494CE84-1780-4D3B-BB74-F9C0EB6CA948}" sibTransId="{64849A47-16BB-4656-827B-1821B40A92A2}"/>
    <dgm:cxn modelId="{15EB80C6-25AA-4295-B20D-67C798B17D9C}" type="presParOf" srcId="{85F5D54E-1819-4952-B9EC-EE1427B8AA7E}" destId="{D4B2E00B-217E-4C24-94F4-F3C2DFD8EE85}" srcOrd="0" destOrd="0" presId="urn:microsoft.com/office/officeart/2016/7/layout/HorizontalActionList"/>
    <dgm:cxn modelId="{01DB267D-83BE-422E-8B4D-197C272C5996}" type="presParOf" srcId="{D4B2E00B-217E-4C24-94F4-F3C2DFD8EE85}" destId="{6AD69286-29B4-4520-B5FD-10B922CD8983}" srcOrd="0" destOrd="0" presId="urn:microsoft.com/office/officeart/2016/7/layout/HorizontalActionList"/>
    <dgm:cxn modelId="{4D9CEE71-61C1-471C-BA3C-8DBA6FF3A405}" type="presParOf" srcId="{D4B2E00B-217E-4C24-94F4-F3C2DFD8EE85}" destId="{13DC1AD0-3905-494F-BD44-5B5FA123CBFC}" srcOrd="1" destOrd="0" presId="urn:microsoft.com/office/officeart/2016/7/layout/HorizontalActionList"/>
    <dgm:cxn modelId="{B7545D5A-A870-4D1B-93D8-9ACF765D9A05}" type="presParOf" srcId="{85F5D54E-1819-4952-B9EC-EE1427B8AA7E}" destId="{FC752201-DF5D-4497-88B4-ADBBD640C436}" srcOrd="1" destOrd="0" presId="urn:microsoft.com/office/officeart/2016/7/layout/HorizontalActionList"/>
    <dgm:cxn modelId="{1DFCF692-CAEB-41C4-8E75-7C52B619D8F2}" type="presParOf" srcId="{85F5D54E-1819-4952-B9EC-EE1427B8AA7E}" destId="{49A85478-37CD-4244-A806-330E843F04A1}" srcOrd="2" destOrd="0" presId="urn:microsoft.com/office/officeart/2016/7/layout/HorizontalActionList"/>
    <dgm:cxn modelId="{EF2C4B83-FCCC-4E6A-B911-4449E02C3EEA}" type="presParOf" srcId="{49A85478-37CD-4244-A806-330E843F04A1}" destId="{DCB4C4D3-7553-4E82-A909-6ED8DA4D9CBC}" srcOrd="0" destOrd="0" presId="urn:microsoft.com/office/officeart/2016/7/layout/HorizontalActionList"/>
    <dgm:cxn modelId="{A34AA47B-189A-410C-A89A-7423DA3435B1}" type="presParOf" srcId="{49A85478-37CD-4244-A806-330E843F04A1}" destId="{1352F004-6493-48DB-B6A1-01D8C1659701}" srcOrd="1" destOrd="0" presId="urn:microsoft.com/office/officeart/2016/7/layout/HorizontalActionList"/>
    <dgm:cxn modelId="{63B4B8B0-F928-4A60-8390-15F0B85D2F8A}" type="presParOf" srcId="{85F5D54E-1819-4952-B9EC-EE1427B8AA7E}" destId="{61621A52-062A-46DF-B50E-33EAEA85BD89}" srcOrd="3" destOrd="0" presId="urn:microsoft.com/office/officeart/2016/7/layout/HorizontalActionList"/>
    <dgm:cxn modelId="{F84DED70-73FB-4A18-A0D4-91E7C0342FD5}" type="presParOf" srcId="{85F5D54E-1819-4952-B9EC-EE1427B8AA7E}" destId="{E9B00C29-90FF-4919-88D8-0071EBD34E64}" srcOrd="4" destOrd="0" presId="urn:microsoft.com/office/officeart/2016/7/layout/HorizontalActionList"/>
    <dgm:cxn modelId="{DC48788D-58B6-43A4-9191-43930D88F628}" type="presParOf" srcId="{E9B00C29-90FF-4919-88D8-0071EBD34E64}" destId="{84D03D74-437E-4F74-9914-E1FA819A64A1}" srcOrd="0" destOrd="0" presId="urn:microsoft.com/office/officeart/2016/7/layout/HorizontalActionList"/>
    <dgm:cxn modelId="{C6A7DF3C-55FD-43CD-A9DA-F7D119BF9146}" type="presParOf" srcId="{E9B00C29-90FF-4919-88D8-0071EBD34E64}" destId="{41ECA95B-7C1F-4C95-9637-18489D039318}" srcOrd="1" destOrd="0" presId="urn:microsoft.com/office/officeart/2016/7/layout/HorizontalAc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2E2C7-C426-4FF8-90B0-95007081307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ED07474-1719-4354-A04D-FF2BBC83F2F1}">
      <dgm:prSet/>
      <dgm:spPr/>
      <dgm:t>
        <a:bodyPr/>
        <a:lstStyle/>
        <a:p>
          <a:r>
            <a:rPr lang="en-US" dirty="0"/>
            <a:t>One EMS provider on the team takes the lead.</a:t>
          </a:r>
        </a:p>
      </dgm:t>
    </dgm:pt>
    <dgm:pt modelId="{ABD9F4D3-C708-408F-9310-A9D832D70524}" type="parTrans" cxnId="{54C1CB55-8BB5-40C8-9595-4F2F88276769}">
      <dgm:prSet/>
      <dgm:spPr/>
      <dgm:t>
        <a:bodyPr/>
        <a:lstStyle/>
        <a:p>
          <a:endParaRPr lang="en-US"/>
        </a:p>
      </dgm:t>
    </dgm:pt>
    <dgm:pt modelId="{E9F2477D-FF96-458B-B0FC-736D5F1942BC}" type="sibTrans" cxnId="{54C1CB55-8BB5-40C8-9595-4F2F88276769}">
      <dgm:prSet/>
      <dgm:spPr/>
      <dgm:t>
        <a:bodyPr/>
        <a:lstStyle/>
        <a:p>
          <a:endParaRPr lang="en-US"/>
        </a:p>
      </dgm:t>
    </dgm:pt>
    <dgm:pt modelId="{A5065DC4-9A1F-4ABC-969A-2713B6A3718C}">
      <dgm:prSet/>
      <dgm:spPr/>
      <dgm:t>
        <a:bodyPr/>
        <a:lstStyle/>
        <a:p>
          <a:r>
            <a:rPr lang="en-US"/>
            <a:t>Get yourself ready.</a:t>
          </a:r>
        </a:p>
      </dgm:t>
    </dgm:pt>
    <dgm:pt modelId="{44BB382F-8D90-43ED-97AC-810945B5509D}" type="parTrans" cxnId="{D21C20A4-7662-4699-B932-37DCDE0444D5}">
      <dgm:prSet/>
      <dgm:spPr/>
      <dgm:t>
        <a:bodyPr/>
        <a:lstStyle/>
        <a:p>
          <a:endParaRPr lang="en-US"/>
        </a:p>
      </dgm:t>
    </dgm:pt>
    <dgm:pt modelId="{ED026E70-9FAB-489D-B9C2-9A4566B0E85B}" type="sibTrans" cxnId="{D21C20A4-7662-4699-B932-37DCDE0444D5}">
      <dgm:prSet/>
      <dgm:spPr/>
      <dgm:t>
        <a:bodyPr/>
        <a:lstStyle/>
        <a:p>
          <a:endParaRPr lang="en-US"/>
        </a:p>
      </dgm:t>
    </dgm:pt>
    <dgm:pt modelId="{4DC5827A-7211-4CE5-9834-B284CE6362D3}">
      <dgm:prSet/>
      <dgm:spPr/>
      <dgm:t>
        <a:bodyPr/>
        <a:lstStyle/>
        <a:p>
          <a:r>
            <a:rPr lang="en-US"/>
            <a:t>Gather information about the death.</a:t>
          </a:r>
        </a:p>
      </dgm:t>
    </dgm:pt>
    <dgm:pt modelId="{44F5DD8E-A6FE-4B87-A21D-7FB235022C7E}" type="parTrans" cxnId="{EC041675-DDFC-4813-82FF-0BDA0C9CBC55}">
      <dgm:prSet/>
      <dgm:spPr/>
      <dgm:t>
        <a:bodyPr/>
        <a:lstStyle/>
        <a:p>
          <a:endParaRPr lang="en-US"/>
        </a:p>
      </dgm:t>
    </dgm:pt>
    <dgm:pt modelId="{0C0DB37A-184A-45CF-8C6E-04E96F69CB39}" type="sibTrans" cxnId="{EC041675-DDFC-4813-82FF-0BDA0C9CBC55}">
      <dgm:prSet/>
      <dgm:spPr/>
      <dgm:t>
        <a:bodyPr/>
        <a:lstStyle/>
        <a:p>
          <a:endParaRPr lang="en-US"/>
        </a:p>
      </dgm:t>
    </dgm:pt>
    <dgm:pt modelId="{230C9E1A-433C-4890-9B22-F6BB6D088E0D}">
      <dgm:prSet/>
      <dgm:spPr/>
      <dgm:t>
        <a:bodyPr/>
        <a:lstStyle/>
        <a:p>
          <a:r>
            <a:rPr lang="en-US" dirty="0"/>
            <a:t>Find a quiet location.</a:t>
          </a:r>
        </a:p>
      </dgm:t>
    </dgm:pt>
    <dgm:pt modelId="{4B5891B8-F7C1-42AF-A5CF-19E446AC8C8C}" type="parTrans" cxnId="{6D9BC260-37C8-4CD9-AE0A-994AECCF802D}">
      <dgm:prSet/>
      <dgm:spPr/>
      <dgm:t>
        <a:bodyPr/>
        <a:lstStyle/>
        <a:p>
          <a:endParaRPr lang="en-US"/>
        </a:p>
      </dgm:t>
    </dgm:pt>
    <dgm:pt modelId="{6C6EAB0E-41DA-4E61-B8C8-7E689C953ABE}" type="sibTrans" cxnId="{6D9BC260-37C8-4CD9-AE0A-994AECCF802D}">
      <dgm:prSet/>
      <dgm:spPr/>
      <dgm:t>
        <a:bodyPr/>
        <a:lstStyle/>
        <a:p>
          <a:endParaRPr lang="en-US"/>
        </a:p>
      </dgm:t>
    </dgm:pt>
    <dgm:pt modelId="{9DFDE0D0-5B3E-4915-80B6-EC335FBE4769}">
      <dgm:prSet/>
      <dgm:spPr/>
      <dgm:t>
        <a:bodyPr/>
        <a:lstStyle/>
        <a:p>
          <a:r>
            <a:rPr lang="en-US"/>
            <a:t>Get physically lower.</a:t>
          </a:r>
        </a:p>
      </dgm:t>
    </dgm:pt>
    <dgm:pt modelId="{6F90A908-D456-4C6A-B3C5-CE7707FBF910}" type="parTrans" cxnId="{D3C82EEA-40B5-4B89-94CD-5E700B12DA8E}">
      <dgm:prSet/>
      <dgm:spPr/>
      <dgm:t>
        <a:bodyPr/>
        <a:lstStyle/>
        <a:p>
          <a:endParaRPr lang="en-US"/>
        </a:p>
      </dgm:t>
    </dgm:pt>
    <dgm:pt modelId="{CBA3240F-78E3-4D53-A801-5BEC35359E2A}" type="sibTrans" cxnId="{D3C82EEA-40B5-4B89-94CD-5E700B12DA8E}">
      <dgm:prSet/>
      <dgm:spPr/>
      <dgm:t>
        <a:bodyPr/>
        <a:lstStyle/>
        <a:p>
          <a:endParaRPr lang="en-US"/>
        </a:p>
      </dgm:t>
    </dgm:pt>
    <dgm:pt modelId="{147EB612-CB88-41FB-BF92-737D43835035}">
      <dgm:prSet/>
      <dgm:spPr/>
      <dgm:t>
        <a:bodyPr/>
        <a:lstStyle/>
        <a:p>
          <a:r>
            <a:rPr lang="en-US"/>
            <a:t>Nonverbal actions speak louder than words.</a:t>
          </a:r>
        </a:p>
      </dgm:t>
    </dgm:pt>
    <dgm:pt modelId="{C04D64F2-B926-4A3C-9974-AA28FBF243F6}" type="parTrans" cxnId="{26D749E8-6179-42F7-88DE-41672C4DD1B8}">
      <dgm:prSet/>
      <dgm:spPr/>
      <dgm:t>
        <a:bodyPr/>
        <a:lstStyle/>
        <a:p>
          <a:endParaRPr lang="en-US"/>
        </a:p>
      </dgm:t>
    </dgm:pt>
    <dgm:pt modelId="{5666EA4D-D069-4404-945A-CFD08B580A02}" type="sibTrans" cxnId="{26D749E8-6179-42F7-88DE-41672C4DD1B8}">
      <dgm:prSet/>
      <dgm:spPr/>
      <dgm:t>
        <a:bodyPr/>
        <a:lstStyle/>
        <a:p>
          <a:endParaRPr lang="en-US"/>
        </a:p>
      </dgm:t>
    </dgm:pt>
    <dgm:pt modelId="{EC2489AF-3315-4222-A00F-27D0B53EEEFB}" type="pres">
      <dgm:prSet presAssocID="{97C2E2C7-C426-4FF8-90B0-950070813076}" presName="diagram" presStyleCnt="0">
        <dgm:presLayoutVars>
          <dgm:dir/>
          <dgm:resizeHandles val="exact"/>
        </dgm:presLayoutVars>
      </dgm:prSet>
      <dgm:spPr/>
    </dgm:pt>
    <dgm:pt modelId="{DA3DE0E6-F447-44E9-B88E-3F2D8527C8EE}" type="pres">
      <dgm:prSet presAssocID="{CED07474-1719-4354-A04D-FF2BBC83F2F1}" presName="node" presStyleLbl="node1" presStyleIdx="0" presStyleCnt="6">
        <dgm:presLayoutVars>
          <dgm:bulletEnabled val="1"/>
        </dgm:presLayoutVars>
      </dgm:prSet>
      <dgm:spPr/>
    </dgm:pt>
    <dgm:pt modelId="{F468D3E7-96AD-4531-9319-F4D63AF47FBE}" type="pres">
      <dgm:prSet presAssocID="{E9F2477D-FF96-458B-B0FC-736D5F1942BC}" presName="sibTrans" presStyleCnt="0"/>
      <dgm:spPr/>
    </dgm:pt>
    <dgm:pt modelId="{990A7DDF-E204-4A53-92EF-28B01736CC78}" type="pres">
      <dgm:prSet presAssocID="{A5065DC4-9A1F-4ABC-969A-2713B6A3718C}" presName="node" presStyleLbl="node1" presStyleIdx="1" presStyleCnt="6">
        <dgm:presLayoutVars>
          <dgm:bulletEnabled val="1"/>
        </dgm:presLayoutVars>
      </dgm:prSet>
      <dgm:spPr/>
    </dgm:pt>
    <dgm:pt modelId="{9442694D-0458-4C42-905E-C355D3F78368}" type="pres">
      <dgm:prSet presAssocID="{ED026E70-9FAB-489D-B9C2-9A4566B0E85B}" presName="sibTrans" presStyleCnt="0"/>
      <dgm:spPr/>
    </dgm:pt>
    <dgm:pt modelId="{28101625-3BE7-4409-A227-7E631AB1485C}" type="pres">
      <dgm:prSet presAssocID="{4DC5827A-7211-4CE5-9834-B284CE6362D3}" presName="node" presStyleLbl="node1" presStyleIdx="2" presStyleCnt="6">
        <dgm:presLayoutVars>
          <dgm:bulletEnabled val="1"/>
        </dgm:presLayoutVars>
      </dgm:prSet>
      <dgm:spPr/>
    </dgm:pt>
    <dgm:pt modelId="{1CB4E686-2D76-41FD-9669-F32C6D1087AE}" type="pres">
      <dgm:prSet presAssocID="{0C0DB37A-184A-45CF-8C6E-04E96F69CB39}" presName="sibTrans" presStyleCnt="0"/>
      <dgm:spPr/>
    </dgm:pt>
    <dgm:pt modelId="{86DBF2BF-1282-4EEF-A903-A51D882383FF}" type="pres">
      <dgm:prSet presAssocID="{230C9E1A-433C-4890-9B22-F6BB6D088E0D}" presName="node" presStyleLbl="node1" presStyleIdx="3" presStyleCnt="6">
        <dgm:presLayoutVars>
          <dgm:bulletEnabled val="1"/>
        </dgm:presLayoutVars>
      </dgm:prSet>
      <dgm:spPr/>
    </dgm:pt>
    <dgm:pt modelId="{5F7BFDEE-16E5-494B-9C5F-E2F5E7C1BFBC}" type="pres">
      <dgm:prSet presAssocID="{6C6EAB0E-41DA-4E61-B8C8-7E689C953ABE}" presName="sibTrans" presStyleCnt="0"/>
      <dgm:spPr/>
    </dgm:pt>
    <dgm:pt modelId="{9DC17236-7B20-40FF-B323-9ED87A6D61B1}" type="pres">
      <dgm:prSet presAssocID="{9DFDE0D0-5B3E-4915-80B6-EC335FBE4769}" presName="node" presStyleLbl="node1" presStyleIdx="4" presStyleCnt="6">
        <dgm:presLayoutVars>
          <dgm:bulletEnabled val="1"/>
        </dgm:presLayoutVars>
      </dgm:prSet>
      <dgm:spPr/>
    </dgm:pt>
    <dgm:pt modelId="{7EC660A7-FD7F-41A4-9B18-DD5CDBD7E512}" type="pres">
      <dgm:prSet presAssocID="{CBA3240F-78E3-4D53-A801-5BEC35359E2A}" presName="sibTrans" presStyleCnt="0"/>
      <dgm:spPr/>
    </dgm:pt>
    <dgm:pt modelId="{8C74FB43-FC3B-47A2-B459-1CD5068B8EB8}" type="pres">
      <dgm:prSet presAssocID="{147EB612-CB88-41FB-BF92-737D43835035}" presName="node" presStyleLbl="node1" presStyleIdx="5" presStyleCnt="6">
        <dgm:presLayoutVars>
          <dgm:bulletEnabled val="1"/>
        </dgm:presLayoutVars>
      </dgm:prSet>
      <dgm:spPr/>
    </dgm:pt>
  </dgm:ptLst>
  <dgm:cxnLst>
    <dgm:cxn modelId="{2318C416-6E4F-4B49-800C-FBE776C1AF72}" type="presOf" srcId="{147EB612-CB88-41FB-BF92-737D43835035}" destId="{8C74FB43-FC3B-47A2-B459-1CD5068B8EB8}" srcOrd="0" destOrd="0" presId="urn:microsoft.com/office/officeart/2005/8/layout/default"/>
    <dgm:cxn modelId="{FAB01A34-255D-4A5B-B700-547A02B0E7D8}" type="presOf" srcId="{CED07474-1719-4354-A04D-FF2BBC83F2F1}" destId="{DA3DE0E6-F447-44E9-B88E-3F2D8527C8EE}" srcOrd="0" destOrd="0" presId="urn:microsoft.com/office/officeart/2005/8/layout/default"/>
    <dgm:cxn modelId="{EBBFC940-1460-4A82-BD0D-60C61CB4FBDF}" type="presOf" srcId="{A5065DC4-9A1F-4ABC-969A-2713B6A3718C}" destId="{990A7DDF-E204-4A53-92EF-28B01736CC78}" srcOrd="0" destOrd="0" presId="urn:microsoft.com/office/officeart/2005/8/layout/default"/>
    <dgm:cxn modelId="{6D9BC260-37C8-4CD9-AE0A-994AECCF802D}" srcId="{97C2E2C7-C426-4FF8-90B0-950070813076}" destId="{230C9E1A-433C-4890-9B22-F6BB6D088E0D}" srcOrd="3" destOrd="0" parTransId="{4B5891B8-F7C1-42AF-A5CF-19E446AC8C8C}" sibTransId="{6C6EAB0E-41DA-4E61-B8C8-7E689C953ABE}"/>
    <dgm:cxn modelId="{8EDC1261-8387-4429-8C00-0D84D059A3E5}" type="presOf" srcId="{4DC5827A-7211-4CE5-9834-B284CE6362D3}" destId="{28101625-3BE7-4409-A227-7E631AB1485C}" srcOrd="0" destOrd="0" presId="urn:microsoft.com/office/officeart/2005/8/layout/default"/>
    <dgm:cxn modelId="{D2BB1971-533B-413C-9087-BB02D68094A8}" type="presOf" srcId="{9DFDE0D0-5B3E-4915-80B6-EC335FBE4769}" destId="{9DC17236-7B20-40FF-B323-9ED87A6D61B1}" srcOrd="0" destOrd="0" presId="urn:microsoft.com/office/officeart/2005/8/layout/default"/>
    <dgm:cxn modelId="{EC041675-DDFC-4813-82FF-0BDA0C9CBC55}" srcId="{97C2E2C7-C426-4FF8-90B0-950070813076}" destId="{4DC5827A-7211-4CE5-9834-B284CE6362D3}" srcOrd="2" destOrd="0" parTransId="{44F5DD8E-A6FE-4B87-A21D-7FB235022C7E}" sibTransId="{0C0DB37A-184A-45CF-8C6E-04E96F69CB39}"/>
    <dgm:cxn modelId="{54C1CB55-8BB5-40C8-9595-4F2F88276769}" srcId="{97C2E2C7-C426-4FF8-90B0-950070813076}" destId="{CED07474-1719-4354-A04D-FF2BBC83F2F1}" srcOrd="0" destOrd="0" parTransId="{ABD9F4D3-C708-408F-9310-A9D832D70524}" sibTransId="{E9F2477D-FF96-458B-B0FC-736D5F1942BC}"/>
    <dgm:cxn modelId="{5221A8A3-A975-459D-A087-7A7E15E64BA5}" type="presOf" srcId="{230C9E1A-433C-4890-9B22-F6BB6D088E0D}" destId="{86DBF2BF-1282-4EEF-A903-A51D882383FF}" srcOrd="0" destOrd="0" presId="urn:microsoft.com/office/officeart/2005/8/layout/default"/>
    <dgm:cxn modelId="{D21C20A4-7662-4699-B932-37DCDE0444D5}" srcId="{97C2E2C7-C426-4FF8-90B0-950070813076}" destId="{A5065DC4-9A1F-4ABC-969A-2713B6A3718C}" srcOrd="1" destOrd="0" parTransId="{44BB382F-8D90-43ED-97AC-810945B5509D}" sibTransId="{ED026E70-9FAB-489D-B9C2-9A4566B0E85B}"/>
    <dgm:cxn modelId="{26D749E8-6179-42F7-88DE-41672C4DD1B8}" srcId="{97C2E2C7-C426-4FF8-90B0-950070813076}" destId="{147EB612-CB88-41FB-BF92-737D43835035}" srcOrd="5" destOrd="0" parTransId="{C04D64F2-B926-4A3C-9974-AA28FBF243F6}" sibTransId="{5666EA4D-D069-4404-945A-CFD08B580A02}"/>
    <dgm:cxn modelId="{D3C82EEA-40B5-4B89-94CD-5E700B12DA8E}" srcId="{97C2E2C7-C426-4FF8-90B0-950070813076}" destId="{9DFDE0D0-5B3E-4915-80B6-EC335FBE4769}" srcOrd="4" destOrd="0" parTransId="{6F90A908-D456-4C6A-B3C5-CE7707FBF910}" sibTransId="{CBA3240F-78E3-4D53-A801-5BEC35359E2A}"/>
    <dgm:cxn modelId="{B72608F4-022A-49BE-894A-6DA64DA6E5A0}" type="presOf" srcId="{97C2E2C7-C426-4FF8-90B0-950070813076}" destId="{EC2489AF-3315-4222-A00F-27D0B53EEEFB}" srcOrd="0" destOrd="0" presId="urn:microsoft.com/office/officeart/2005/8/layout/default"/>
    <dgm:cxn modelId="{CE6ECC7B-CE5A-41FC-8D66-D79D0F343650}" type="presParOf" srcId="{EC2489AF-3315-4222-A00F-27D0B53EEEFB}" destId="{DA3DE0E6-F447-44E9-B88E-3F2D8527C8EE}" srcOrd="0" destOrd="0" presId="urn:microsoft.com/office/officeart/2005/8/layout/default"/>
    <dgm:cxn modelId="{9CC6FD5B-317B-4699-9593-010EB4CDC90E}" type="presParOf" srcId="{EC2489AF-3315-4222-A00F-27D0B53EEEFB}" destId="{F468D3E7-96AD-4531-9319-F4D63AF47FBE}" srcOrd="1" destOrd="0" presId="urn:microsoft.com/office/officeart/2005/8/layout/default"/>
    <dgm:cxn modelId="{8C9CD977-2D9F-47FB-ABF5-71AF357BE0C1}" type="presParOf" srcId="{EC2489AF-3315-4222-A00F-27D0B53EEEFB}" destId="{990A7DDF-E204-4A53-92EF-28B01736CC78}" srcOrd="2" destOrd="0" presId="urn:microsoft.com/office/officeart/2005/8/layout/default"/>
    <dgm:cxn modelId="{F9EE2D12-7BD2-4288-A442-5754EC14E9E6}" type="presParOf" srcId="{EC2489AF-3315-4222-A00F-27D0B53EEEFB}" destId="{9442694D-0458-4C42-905E-C355D3F78368}" srcOrd="3" destOrd="0" presId="urn:microsoft.com/office/officeart/2005/8/layout/default"/>
    <dgm:cxn modelId="{6E91DB7A-80F3-4926-8F4A-0930AB94AA77}" type="presParOf" srcId="{EC2489AF-3315-4222-A00F-27D0B53EEEFB}" destId="{28101625-3BE7-4409-A227-7E631AB1485C}" srcOrd="4" destOrd="0" presId="urn:microsoft.com/office/officeart/2005/8/layout/default"/>
    <dgm:cxn modelId="{4C260F8E-1C0E-4584-9B28-E63D58E21EAE}" type="presParOf" srcId="{EC2489AF-3315-4222-A00F-27D0B53EEEFB}" destId="{1CB4E686-2D76-41FD-9669-F32C6D1087AE}" srcOrd="5" destOrd="0" presId="urn:microsoft.com/office/officeart/2005/8/layout/default"/>
    <dgm:cxn modelId="{CF5E6807-5E9E-41BA-9047-21AB7928C824}" type="presParOf" srcId="{EC2489AF-3315-4222-A00F-27D0B53EEEFB}" destId="{86DBF2BF-1282-4EEF-A903-A51D882383FF}" srcOrd="6" destOrd="0" presId="urn:microsoft.com/office/officeart/2005/8/layout/default"/>
    <dgm:cxn modelId="{362962B9-81D3-4DCF-9693-1C1CB9BD400C}" type="presParOf" srcId="{EC2489AF-3315-4222-A00F-27D0B53EEEFB}" destId="{5F7BFDEE-16E5-494B-9C5F-E2F5E7C1BFBC}" srcOrd="7" destOrd="0" presId="urn:microsoft.com/office/officeart/2005/8/layout/default"/>
    <dgm:cxn modelId="{314E4109-A8E9-4A64-80F4-C477931DE6F7}" type="presParOf" srcId="{EC2489AF-3315-4222-A00F-27D0B53EEEFB}" destId="{9DC17236-7B20-40FF-B323-9ED87A6D61B1}" srcOrd="8" destOrd="0" presId="urn:microsoft.com/office/officeart/2005/8/layout/default"/>
    <dgm:cxn modelId="{605535B2-A932-4A7B-A60F-3C650F3E6808}" type="presParOf" srcId="{EC2489AF-3315-4222-A00F-27D0B53EEEFB}" destId="{7EC660A7-FD7F-41A4-9B18-DD5CDBD7E512}" srcOrd="9" destOrd="0" presId="urn:microsoft.com/office/officeart/2005/8/layout/default"/>
    <dgm:cxn modelId="{DE9D462D-1D26-4BB2-A7B8-83CACACEFD6A}" type="presParOf" srcId="{EC2489AF-3315-4222-A00F-27D0B53EEEFB}" destId="{8C74FB43-FC3B-47A2-B459-1CD5068B8EB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1CFD2B-1751-4753-BB4C-C54A35C0A7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D42939-FEB3-43D9-9666-3C4541B2F478}">
      <dgm:prSet custT="1"/>
      <dgm:spPr/>
      <dgm:t>
        <a:bodyPr/>
        <a:lstStyle/>
        <a:p>
          <a:pPr>
            <a:lnSpc>
              <a:spcPct val="100000"/>
            </a:lnSpc>
          </a:pPr>
          <a:r>
            <a:rPr lang="en-US" sz="2400" dirty="0"/>
            <a:t>POLST:</a:t>
          </a:r>
        </a:p>
      </dgm:t>
    </dgm:pt>
    <dgm:pt modelId="{209E2C91-FA39-428F-A490-BAC9789D876E}" type="parTrans" cxnId="{9B04F954-CA44-4807-9CE6-711C57BC9F18}">
      <dgm:prSet/>
      <dgm:spPr/>
      <dgm:t>
        <a:bodyPr/>
        <a:lstStyle/>
        <a:p>
          <a:endParaRPr lang="en-US"/>
        </a:p>
      </dgm:t>
    </dgm:pt>
    <dgm:pt modelId="{1403E957-D2B9-45A8-84CA-AF40F5E47C00}" type="sibTrans" cxnId="{9B04F954-CA44-4807-9CE6-711C57BC9F18}">
      <dgm:prSet/>
      <dgm:spPr/>
      <dgm:t>
        <a:bodyPr/>
        <a:lstStyle/>
        <a:p>
          <a:endParaRPr lang="en-US"/>
        </a:p>
      </dgm:t>
    </dgm:pt>
    <dgm:pt modelId="{7256E207-54A3-4950-A9C1-21F16C404649}">
      <dgm:prSet custT="1"/>
      <dgm:spPr/>
      <dgm:t>
        <a:bodyPr/>
        <a:lstStyle/>
        <a:p>
          <a:pPr>
            <a:lnSpc>
              <a:spcPct val="100000"/>
            </a:lnSpc>
          </a:pPr>
          <a:r>
            <a:rPr lang="en-US" sz="1800" dirty="0"/>
            <a:t>Provide resuscitation based on the individual’s wishes identified on the form.</a:t>
          </a:r>
        </a:p>
      </dgm:t>
    </dgm:pt>
    <dgm:pt modelId="{66002E18-7D6F-49DD-970D-6BCE63124B77}" type="parTrans" cxnId="{586E8904-B708-48B3-AFA9-7C9A4114CDC3}">
      <dgm:prSet/>
      <dgm:spPr/>
      <dgm:t>
        <a:bodyPr/>
        <a:lstStyle/>
        <a:p>
          <a:endParaRPr lang="en-US"/>
        </a:p>
      </dgm:t>
    </dgm:pt>
    <dgm:pt modelId="{3129748D-2947-4CAA-B3EC-CF2F479B40A3}" type="sibTrans" cxnId="{586E8904-B708-48B3-AFA9-7C9A4114CDC3}">
      <dgm:prSet/>
      <dgm:spPr/>
      <dgm:t>
        <a:bodyPr/>
        <a:lstStyle/>
        <a:p>
          <a:endParaRPr lang="en-US"/>
        </a:p>
      </dgm:t>
    </dgm:pt>
    <dgm:pt modelId="{9851176D-C39D-4983-83A9-3A4C621E7631}">
      <dgm:prSet custT="1"/>
      <dgm:spPr/>
      <dgm:t>
        <a:bodyPr/>
        <a:lstStyle/>
        <a:p>
          <a:pPr>
            <a:lnSpc>
              <a:spcPct val="100000"/>
            </a:lnSpc>
          </a:pPr>
          <a:r>
            <a:rPr lang="en-US" sz="1800" dirty="0"/>
            <a:t>Provide medical interventions identified on the form.</a:t>
          </a:r>
        </a:p>
      </dgm:t>
    </dgm:pt>
    <dgm:pt modelId="{392FBDD3-573D-4CC9-8FB9-F84CE71FFBFD}" type="parTrans" cxnId="{73BEB771-D968-44BD-911E-FF7CEF61BD51}">
      <dgm:prSet/>
      <dgm:spPr/>
      <dgm:t>
        <a:bodyPr/>
        <a:lstStyle/>
        <a:p>
          <a:endParaRPr lang="en-US"/>
        </a:p>
      </dgm:t>
    </dgm:pt>
    <dgm:pt modelId="{48785B48-A18B-4EBC-B132-41211D974742}" type="sibTrans" cxnId="{73BEB771-D968-44BD-911E-FF7CEF61BD51}">
      <dgm:prSet/>
      <dgm:spPr/>
      <dgm:t>
        <a:bodyPr/>
        <a:lstStyle/>
        <a:p>
          <a:endParaRPr lang="en-US"/>
        </a:p>
      </dgm:t>
    </dgm:pt>
    <dgm:pt modelId="{C514238F-546B-430F-B1D2-456EBB34784C}">
      <dgm:prSet custT="1"/>
      <dgm:spPr/>
      <dgm:t>
        <a:bodyPr/>
        <a:lstStyle/>
        <a:p>
          <a:pPr>
            <a:lnSpc>
              <a:spcPct val="100000"/>
            </a:lnSpc>
          </a:pPr>
          <a:r>
            <a:rPr lang="en-US" sz="1800" dirty="0"/>
            <a:t>Always provide comfort care.</a:t>
          </a:r>
        </a:p>
      </dgm:t>
    </dgm:pt>
    <dgm:pt modelId="{7541CF4F-6089-496F-829F-CF07742DF4C6}" type="parTrans" cxnId="{6A8720FB-22CD-4C82-AE67-054930FF75FD}">
      <dgm:prSet/>
      <dgm:spPr/>
      <dgm:t>
        <a:bodyPr/>
        <a:lstStyle/>
        <a:p>
          <a:endParaRPr lang="en-US"/>
        </a:p>
      </dgm:t>
    </dgm:pt>
    <dgm:pt modelId="{D5B6DA91-9EF2-46AE-B4FB-58BE3EC80958}" type="sibTrans" cxnId="{6A8720FB-22CD-4C82-AE67-054930FF75FD}">
      <dgm:prSet/>
      <dgm:spPr/>
      <dgm:t>
        <a:bodyPr/>
        <a:lstStyle/>
        <a:p>
          <a:endParaRPr lang="en-US"/>
        </a:p>
      </dgm:t>
    </dgm:pt>
    <dgm:pt modelId="{A7206D6E-6A73-4CC5-B706-90012190350C}">
      <dgm:prSet custT="1"/>
      <dgm:spPr/>
      <dgm:t>
        <a:bodyPr/>
        <a:lstStyle/>
        <a:p>
          <a:pPr>
            <a:lnSpc>
              <a:spcPct val="100000"/>
            </a:lnSpc>
          </a:pPr>
          <a:r>
            <a:rPr lang="en-US" sz="2400" dirty="0"/>
            <a:t>Other Resuscitation Orders:</a:t>
          </a:r>
        </a:p>
      </dgm:t>
    </dgm:pt>
    <dgm:pt modelId="{0E319E65-04AF-446E-A570-D95B3DE7207D}" type="parTrans" cxnId="{882B6FF1-F4A1-460D-96CB-CB3F9495E90C}">
      <dgm:prSet/>
      <dgm:spPr/>
      <dgm:t>
        <a:bodyPr/>
        <a:lstStyle/>
        <a:p>
          <a:endParaRPr lang="en-US"/>
        </a:p>
      </dgm:t>
    </dgm:pt>
    <dgm:pt modelId="{31FFAEA6-4EBC-41C5-BB2D-5EF77D74D824}" type="sibTrans" cxnId="{882B6FF1-F4A1-460D-96CB-CB3F9495E90C}">
      <dgm:prSet/>
      <dgm:spPr/>
      <dgm:t>
        <a:bodyPr/>
        <a:lstStyle/>
        <a:p>
          <a:endParaRPr lang="en-US"/>
        </a:p>
      </dgm:t>
    </dgm:pt>
    <dgm:pt modelId="{2D75EE2D-1C72-4A40-A538-2798F3D1F7D1}">
      <dgm:prSet custT="1"/>
      <dgm:spPr/>
      <dgm:t>
        <a:bodyPr/>
        <a:lstStyle/>
        <a:p>
          <a:pPr>
            <a:lnSpc>
              <a:spcPct val="100000"/>
            </a:lnSpc>
          </a:pPr>
          <a:r>
            <a:rPr lang="en-US" sz="1800" dirty="0"/>
            <a:t>Contact medical direction. </a:t>
          </a:r>
        </a:p>
      </dgm:t>
    </dgm:pt>
    <dgm:pt modelId="{08E4D5F7-4759-4E37-AA73-E80A13D7C751}" type="parTrans" cxnId="{AC9247F5-C1C6-470B-A27A-7A5692B5FFD0}">
      <dgm:prSet/>
      <dgm:spPr/>
      <dgm:t>
        <a:bodyPr/>
        <a:lstStyle/>
        <a:p>
          <a:endParaRPr lang="en-US"/>
        </a:p>
      </dgm:t>
    </dgm:pt>
    <dgm:pt modelId="{A7E037DC-C5D8-4431-AED1-197019AE7585}" type="sibTrans" cxnId="{AC9247F5-C1C6-470B-A27A-7A5692B5FFD0}">
      <dgm:prSet/>
      <dgm:spPr/>
      <dgm:t>
        <a:bodyPr/>
        <a:lstStyle/>
        <a:p>
          <a:endParaRPr lang="en-US"/>
        </a:p>
      </dgm:t>
    </dgm:pt>
    <dgm:pt modelId="{8709F136-1543-4386-A798-B0AB8EA73555}">
      <dgm:prSet custT="1"/>
      <dgm:spPr/>
      <dgm:t>
        <a:bodyPr/>
        <a:lstStyle/>
        <a:p>
          <a:pPr>
            <a:lnSpc>
              <a:spcPct val="100000"/>
            </a:lnSpc>
          </a:pPr>
          <a:r>
            <a:rPr lang="en-US" sz="1800" dirty="0"/>
            <a:t>Follow specific orders in the resuscitation order as appropriate to your provider certification level.</a:t>
          </a:r>
        </a:p>
      </dgm:t>
    </dgm:pt>
    <dgm:pt modelId="{406D3EB8-5B9A-4C50-8B0A-27BDC83776FB}" type="parTrans" cxnId="{C23C469C-C6CC-48D5-BC3C-098C82B40360}">
      <dgm:prSet/>
      <dgm:spPr/>
      <dgm:t>
        <a:bodyPr/>
        <a:lstStyle/>
        <a:p>
          <a:endParaRPr lang="en-US"/>
        </a:p>
      </dgm:t>
    </dgm:pt>
    <dgm:pt modelId="{CC9E7D84-BD8E-4326-97D0-C964AC2D48D8}" type="sibTrans" cxnId="{C23C469C-C6CC-48D5-BC3C-098C82B40360}">
      <dgm:prSet/>
      <dgm:spPr/>
      <dgm:t>
        <a:bodyPr/>
        <a:lstStyle/>
        <a:p>
          <a:endParaRPr lang="en-US"/>
        </a:p>
      </dgm:t>
    </dgm:pt>
    <dgm:pt modelId="{32076B69-581F-42CD-A5FB-62004F92C048}" type="pres">
      <dgm:prSet presAssocID="{F61CFD2B-1751-4753-BB4C-C54A35C0A7F8}" presName="root" presStyleCnt="0">
        <dgm:presLayoutVars>
          <dgm:dir/>
          <dgm:resizeHandles val="exact"/>
        </dgm:presLayoutVars>
      </dgm:prSet>
      <dgm:spPr/>
    </dgm:pt>
    <dgm:pt modelId="{095F9E7D-FE01-4A57-B28E-4026CF79102A}" type="pres">
      <dgm:prSet presAssocID="{45D42939-FEB3-43D9-9666-3C4541B2F478}" presName="compNode" presStyleCnt="0"/>
      <dgm:spPr/>
    </dgm:pt>
    <dgm:pt modelId="{7F4F6818-3215-4D95-98F3-4A8B0311BCD3}" type="pres">
      <dgm:prSet presAssocID="{45D42939-FEB3-43D9-9666-3C4541B2F478}" presName="bgRect" presStyleLbl="bgShp" presStyleIdx="0" presStyleCnt="2" custScaleY="140028" custLinFactNeighborX="689" custLinFactNeighborY="4617"/>
      <dgm:spPr/>
    </dgm:pt>
    <dgm:pt modelId="{73C2F673-8E8F-43C2-BE21-877882AB6EC3}" type="pres">
      <dgm:prSet presAssocID="{45D42939-FEB3-43D9-9666-3C4541B2F4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st Aid Kit"/>
        </a:ext>
      </dgm:extLst>
    </dgm:pt>
    <dgm:pt modelId="{ECE678E4-1AC2-4AF0-A73F-E7CAEC1898F4}" type="pres">
      <dgm:prSet presAssocID="{45D42939-FEB3-43D9-9666-3C4541B2F478}" presName="spaceRect" presStyleCnt="0"/>
      <dgm:spPr/>
    </dgm:pt>
    <dgm:pt modelId="{2B941B9F-8DBD-475A-92E1-D9AE1BBD39DC}" type="pres">
      <dgm:prSet presAssocID="{45D42939-FEB3-43D9-9666-3C4541B2F478}" presName="parTx" presStyleLbl="revTx" presStyleIdx="0" presStyleCnt="4">
        <dgm:presLayoutVars>
          <dgm:chMax val="0"/>
          <dgm:chPref val="0"/>
        </dgm:presLayoutVars>
      </dgm:prSet>
      <dgm:spPr/>
    </dgm:pt>
    <dgm:pt modelId="{CACF6864-65BD-451D-885E-79ABEA875722}" type="pres">
      <dgm:prSet presAssocID="{45D42939-FEB3-43D9-9666-3C4541B2F478}" presName="desTx" presStyleLbl="revTx" presStyleIdx="1" presStyleCnt="4" custScaleX="120329" custScaleY="140329">
        <dgm:presLayoutVars/>
      </dgm:prSet>
      <dgm:spPr/>
    </dgm:pt>
    <dgm:pt modelId="{30815190-DD69-49BD-9948-FA4251DA2D60}" type="pres">
      <dgm:prSet presAssocID="{1403E957-D2B9-45A8-84CA-AF40F5E47C00}" presName="sibTrans" presStyleCnt="0"/>
      <dgm:spPr/>
    </dgm:pt>
    <dgm:pt modelId="{5001D56C-AC61-4E13-9E9D-DA992CC1DDF3}" type="pres">
      <dgm:prSet presAssocID="{A7206D6E-6A73-4CC5-B706-90012190350C}" presName="compNode" presStyleCnt="0"/>
      <dgm:spPr/>
    </dgm:pt>
    <dgm:pt modelId="{40D42FBC-8CDB-4B55-AA61-9C704849E96A}" type="pres">
      <dgm:prSet presAssocID="{A7206D6E-6A73-4CC5-B706-90012190350C}" presName="bgRect" presStyleLbl="bgShp" presStyleIdx="1" presStyleCnt="2" custScaleY="132868" custLinFactNeighborX="758" custLinFactNeighborY="-3388"/>
      <dgm:spPr/>
    </dgm:pt>
    <dgm:pt modelId="{90409410-4E31-4AE3-A167-CE06297E5402}" type="pres">
      <dgm:prSet presAssocID="{A7206D6E-6A73-4CC5-B706-90012190350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bulance"/>
        </a:ext>
      </dgm:extLst>
    </dgm:pt>
    <dgm:pt modelId="{05A5FFD3-DFA4-4952-857D-BDABAEE7BB8F}" type="pres">
      <dgm:prSet presAssocID="{A7206D6E-6A73-4CC5-B706-90012190350C}" presName="spaceRect" presStyleCnt="0"/>
      <dgm:spPr/>
    </dgm:pt>
    <dgm:pt modelId="{42A8D2C6-DB57-4ABC-9A9F-55B6C8F3DC61}" type="pres">
      <dgm:prSet presAssocID="{A7206D6E-6A73-4CC5-B706-90012190350C}" presName="parTx" presStyleLbl="revTx" presStyleIdx="2" presStyleCnt="4">
        <dgm:presLayoutVars>
          <dgm:chMax val="0"/>
          <dgm:chPref val="0"/>
        </dgm:presLayoutVars>
      </dgm:prSet>
      <dgm:spPr/>
    </dgm:pt>
    <dgm:pt modelId="{2B3937D4-8872-473D-B2B2-D9D5EADFB01F}" type="pres">
      <dgm:prSet presAssocID="{A7206D6E-6A73-4CC5-B706-90012190350C}" presName="desTx" presStyleLbl="revTx" presStyleIdx="3" presStyleCnt="4" custScaleX="120778" custScaleY="117732">
        <dgm:presLayoutVars/>
      </dgm:prSet>
      <dgm:spPr/>
    </dgm:pt>
  </dgm:ptLst>
  <dgm:cxnLst>
    <dgm:cxn modelId="{586E8904-B708-48B3-AFA9-7C9A4114CDC3}" srcId="{45D42939-FEB3-43D9-9666-3C4541B2F478}" destId="{7256E207-54A3-4950-A9C1-21F16C404649}" srcOrd="0" destOrd="0" parTransId="{66002E18-7D6F-49DD-970D-6BCE63124B77}" sibTransId="{3129748D-2947-4CAA-B3EC-CF2F479B40A3}"/>
    <dgm:cxn modelId="{F06F5F2A-F0E5-4FAE-BABC-7298D767C686}" type="presOf" srcId="{A7206D6E-6A73-4CC5-B706-90012190350C}" destId="{42A8D2C6-DB57-4ABC-9A9F-55B6C8F3DC61}" srcOrd="0" destOrd="0" presId="urn:microsoft.com/office/officeart/2018/2/layout/IconVerticalSolidList"/>
    <dgm:cxn modelId="{73BEB771-D968-44BD-911E-FF7CEF61BD51}" srcId="{45D42939-FEB3-43D9-9666-3C4541B2F478}" destId="{9851176D-C39D-4983-83A9-3A4C621E7631}" srcOrd="1" destOrd="0" parTransId="{392FBDD3-573D-4CC9-8FB9-F84CE71FFBFD}" sibTransId="{48785B48-A18B-4EBC-B132-41211D974742}"/>
    <dgm:cxn modelId="{9B04F954-CA44-4807-9CE6-711C57BC9F18}" srcId="{F61CFD2B-1751-4753-BB4C-C54A35C0A7F8}" destId="{45D42939-FEB3-43D9-9666-3C4541B2F478}" srcOrd="0" destOrd="0" parTransId="{209E2C91-FA39-428F-A490-BAC9789D876E}" sibTransId="{1403E957-D2B9-45A8-84CA-AF40F5E47C00}"/>
    <dgm:cxn modelId="{63E58B94-AA53-45DA-8A2F-610BECDA69F1}" type="presOf" srcId="{C514238F-546B-430F-B1D2-456EBB34784C}" destId="{CACF6864-65BD-451D-885E-79ABEA875722}" srcOrd="0" destOrd="2" presId="urn:microsoft.com/office/officeart/2018/2/layout/IconVerticalSolidList"/>
    <dgm:cxn modelId="{C23C469C-C6CC-48D5-BC3C-098C82B40360}" srcId="{A7206D6E-6A73-4CC5-B706-90012190350C}" destId="{8709F136-1543-4386-A798-B0AB8EA73555}" srcOrd="1" destOrd="0" parTransId="{406D3EB8-5B9A-4C50-8B0A-27BDC83776FB}" sibTransId="{CC9E7D84-BD8E-4326-97D0-C964AC2D48D8}"/>
    <dgm:cxn modelId="{1C5E04A7-9164-404B-BA2C-8ED9D1A62031}" type="presOf" srcId="{45D42939-FEB3-43D9-9666-3C4541B2F478}" destId="{2B941B9F-8DBD-475A-92E1-D9AE1BBD39DC}" srcOrd="0" destOrd="0" presId="urn:microsoft.com/office/officeart/2018/2/layout/IconVerticalSolidList"/>
    <dgm:cxn modelId="{024F91B6-6995-49A9-BBAD-3A7695FA6884}" type="presOf" srcId="{F61CFD2B-1751-4753-BB4C-C54A35C0A7F8}" destId="{32076B69-581F-42CD-A5FB-62004F92C048}" srcOrd="0" destOrd="0" presId="urn:microsoft.com/office/officeart/2018/2/layout/IconVerticalSolidList"/>
    <dgm:cxn modelId="{3E274EDE-0F2C-4196-B7C2-371F9EB0D52B}" type="presOf" srcId="{9851176D-C39D-4983-83A9-3A4C621E7631}" destId="{CACF6864-65BD-451D-885E-79ABEA875722}" srcOrd="0" destOrd="1" presId="urn:microsoft.com/office/officeart/2018/2/layout/IconVerticalSolidList"/>
    <dgm:cxn modelId="{6041A1E8-9739-4823-BFDE-C7BB02241041}" type="presOf" srcId="{8709F136-1543-4386-A798-B0AB8EA73555}" destId="{2B3937D4-8872-473D-B2B2-D9D5EADFB01F}" srcOrd="0" destOrd="1" presId="urn:microsoft.com/office/officeart/2018/2/layout/IconVerticalSolidList"/>
    <dgm:cxn modelId="{882B6FF1-F4A1-460D-96CB-CB3F9495E90C}" srcId="{F61CFD2B-1751-4753-BB4C-C54A35C0A7F8}" destId="{A7206D6E-6A73-4CC5-B706-90012190350C}" srcOrd="1" destOrd="0" parTransId="{0E319E65-04AF-446E-A570-D95B3DE7207D}" sibTransId="{31FFAEA6-4EBC-41C5-BB2D-5EF77D74D824}"/>
    <dgm:cxn modelId="{8D59C5F3-77E4-45E5-96C7-40DF163D4863}" type="presOf" srcId="{2D75EE2D-1C72-4A40-A538-2798F3D1F7D1}" destId="{2B3937D4-8872-473D-B2B2-D9D5EADFB01F}" srcOrd="0" destOrd="0" presId="urn:microsoft.com/office/officeart/2018/2/layout/IconVerticalSolidList"/>
    <dgm:cxn modelId="{AC9247F5-C1C6-470B-A27A-7A5692B5FFD0}" srcId="{A7206D6E-6A73-4CC5-B706-90012190350C}" destId="{2D75EE2D-1C72-4A40-A538-2798F3D1F7D1}" srcOrd="0" destOrd="0" parTransId="{08E4D5F7-4759-4E37-AA73-E80A13D7C751}" sibTransId="{A7E037DC-C5D8-4431-AED1-197019AE7585}"/>
    <dgm:cxn modelId="{1438BBF8-F3C2-4A9A-A877-443EDB10370B}" type="presOf" srcId="{7256E207-54A3-4950-A9C1-21F16C404649}" destId="{CACF6864-65BD-451D-885E-79ABEA875722}" srcOrd="0" destOrd="0" presId="urn:microsoft.com/office/officeart/2018/2/layout/IconVerticalSolidList"/>
    <dgm:cxn modelId="{6A8720FB-22CD-4C82-AE67-054930FF75FD}" srcId="{45D42939-FEB3-43D9-9666-3C4541B2F478}" destId="{C514238F-546B-430F-B1D2-456EBB34784C}" srcOrd="2" destOrd="0" parTransId="{7541CF4F-6089-496F-829F-CF07742DF4C6}" sibTransId="{D5B6DA91-9EF2-46AE-B4FB-58BE3EC80958}"/>
    <dgm:cxn modelId="{0B68EBEC-20AC-4315-809B-CD368E937E1D}" type="presParOf" srcId="{32076B69-581F-42CD-A5FB-62004F92C048}" destId="{095F9E7D-FE01-4A57-B28E-4026CF79102A}" srcOrd="0" destOrd="0" presId="urn:microsoft.com/office/officeart/2018/2/layout/IconVerticalSolidList"/>
    <dgm:cxn modelId="{FC444037-D04C-45A4-A825-3B60B1BBCDA7}" type="presParOf" srcId="{095F9E7D-FE01-4A57-B28E-4026CF79102A}" destId="{7F4F6818-3215-4D95-98F3-4A8B0311BCD3}" srcOrd="0" destOrd="0" presId="urn:microsoft.com/office/officeart/2018/2/layout/IconVerticalSolidList"/>
    <dgm:cxn modelId="{EEB01590-FF2E-4311-B420-005AE1B376B5}" type="presParOf" srcId="{095F9E7D-FE01-4A57-B28E-4026CF79102A}" destId="{73C2F673-8E8F-43C2-BE21-877882AB6EC3}" srcOrd="1" destOrd="0" presId="urn:microsoft.com/office/officeart/2018/2/layout/IconVerticalSolidList"/>
    <dgm:cxn modelId="{78D93113-3A79-440B-9FE7-490FDC9139DC}" type="presParOf" srcId="{095F9E7D-FE01-4A57-B28E-4026CF79102A}" destId="{ECE678E4-1AC2-4AF0-A73F-E7CAEC1898F4}" srcOrd="2" destOrd="0" presId="urn:microsoft.com/office/officeart/2018/2/layout/IconVerticalSolidList"/>
    <dgm:cxn modelId="{C58221F9-5B11-49CE-8738-72B6C663FB63}" type="presParOf" srcId="{095F9E7D-FE01-4A57-B28E-4026CF79102A}" destId="{2B941B9F-8DBD-475A-92E1-D9AE1BBD39DC}" srcOrd="3" destOrd="0" presId="urn:microsoft.com/office/officeart/2018/2/layout/IconVerticalSolidList"/>
    <dgm:cxn modelId="{F508B978-812A-48E2-9EE1-160D366F0B19}" type="presParOf" srcId="{095F9E7D-FE01-4A57-B28E-4026CF79102A}" destId="{CACF6864-65BD-451D-885E-79ABEA875722}" srcOrd="4" destOrd="0" presId="urn:microsoft.com/office/officeart/2018/2/layout/IconVerticalSolidList"/>
    <dgm:cxn modelId="{45A1AF8A-AC33-4477-99F3-DB1A458A48D9}" type="presParOf" srcId="{32076B69-581F-42CD-A5FB-62004F92C048}" destId="{30815190-DD69-49BD-9948-FA4251DA2D60}" srcOrd="1" destOrd="0" presId="urn:microsoft.com/office/officeart/2018/2/layout/IconVerticalSolidList"/>
    <dgm:cxn modelId="{89B465C8-163F-4915-A411-5B8EF7CE1596}" type="presParOf" srcId="{32076B69-581F-42CD-A5FB-62004F92C048}" destId="{5001D56C-AC61-4E13-9E9D-DA992CC1DDF3}" srcOrd="2" destOrd="0" presId="urn:microsoft.com/office/officeart/2018/2/layout/IconVerticalSolidList"/>
    <dgm:cxn modelId="{402BBE9D-20BF-4B16-A3F0-9B734E3C223F}" type="presParOf" srcId="{5001D56C-AC61-4E13-9E9D-DA992CC1DDF3}" destId="{40D42FBC-8CDB-4B55-AA61-9C704849E96A}" srcOrd="0" destOrd="0" presId="urn:microsoft.com/office/officeart/2018/2/layout/IconVerticalSolidList"/>
    <dgm:cxn modelId="{72F2FA30-B526-42EC-9978-28E6C1655897}" type="presParOf" srcId="{5001D56C-AC61-4E13-9E9D-DA992CC1DDF3}" destId="{90409410-4E31-4AE3-A167-CE06297E5402}" srcOrd="1" destOrd="0" presId="urn:microsoft.com/office/officeart/2018/2/layout/IconVerticalSolidList"/>
    <dgm:cxn modelId="{0436972F-0956-4C7B-A0BE-E19082FE6DB0}" type="presParOf" srcId="{5001D56C-AC61-4E13-9E9D-DA992CC1DDF3}" destId="{05A5FFD3-DFA4-4952-857D-BDABAEE7BB8F}" srcOrd="2" destOrd="0" presId="urn:microsoft.com/office/officeart/2018/2/layout/IconVerticalSolidList"/>
    <dgm:cxn modelId="{39B736D9-554E-4CAF-88E2-42BB443C2C7A}" type="presParOf" srcId="{5001D56C-AC61-4E13-9E9D-DA992CC1DDF3}" destId="{42A8D2C6-DB57-4ABC-9A9F-55B6C8F3DC61}" srcOrd="3" destOrd="0" presId="urn:microsoft.com/office/officeart/2018/2/layout/IconVerticalSolidList"/>
    <dgm:cxn modelId="{865274FD-1AF9-4943-ADA6-315C4D876FC9}" type="presParOf" srcId="{5001D56C-AC61-4E13-9E9D-DA992CC1DDF3}" destId="{2B3937D4-8872-473D-B2B2-D9D5EADFB01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9C316-7556-4509-A8BE-CA9929D2DA1F}">
      <dsp:nvSpPr>
        <dsp:cNvPr id="0" name=""/>
        <dsp:cNvSpPr/>
      </dsp:nvSpPr>
      <dsp:spPr>
        <a:xfrm>
          <a:off x="0" y="2609"/>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0A557-4904-484F-8622-94F9CB4096E2}">
      <dsp:nvSpPr>
        <dsp:cNvPr id="0" name=""/>
        <dsp:cNvSpPr/>
      </dsp:nvSpPr>
      <dsp:spPr>
        <a:xfrm>
          <a:off x="0" y="2609"/>
          <a:ext cx="6900512" cy="177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Having the ability to indicate their decisions about life-sustaining treatment.</a:t>
          </a:r>
        </a:p>
      </dsp:txBody>
      <dsp:txXfrm>
        <a:off x="0" y="2609"/>
        <a:ext cx="6900512" cy="1779743"/>
      </dsp:txXfrm>
    </dsp:sp>
    <dsp:sp modelId="{0D984D0F-2099-4614-A3DE-7DD1B3C18246}">
      <dsp:nvSpPr>
        <dsp:cNvPr id="0" name=""/>
        <dsp:cNvSpPr/>
      </dsp:nvSpPr>
      <dsp:spPr>
        <a:xfrm>
          <a:off x="0" y="178235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9F667-021C-4381-B9F1-C8DBDC9913D2}">
      <dsp:nvSpPr>
        <dsp:cNvPr id="0" name=""/>
        <dsp:cNvSpPr/>
      </dsp:nvSpPr>
      <dsp:spPr>
        <a:xfrm>
          <a:off x="0" y="1782353"/>
          <a:ext cx="6900512" cy="177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Have a mechanism in which individuals could describe their desires for life-sustaining treatment to healthcare providers.</a:t>
          </a:r>
        </a:p>
      </dsp:txBody>
      <dsp:txXfrm>
        <a:off x="0" y="1782353"/>
        <a:ext cx="6900512" cy="1779743"/>
      </dsp:txXfrm>
    </dsp:sp>
    <dsp:sp modelId="{8D1F3F3D-2B31-4963-89A1-C9E90FFB7AAC}">
      <dsp:nvSpPr>
        <dsp:cNvPr id="0" name=""/>
        <dsp:cNvSpPr/>
      </dsp:nvSpPr>
      <dsp:spPr>
        <a:xfrm>
          <a:off x="0" y="3562096"/>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C19D67-C3D0-4066-B12E-64DD23606EB5}">
      <dsp:nvSpPr>
        <dsp:cNvPr id="0" name=""/>
        <dsp:cNvSpPr/>
      </dsp:nvSpPr>
      <dsp:spPr>
        <a:xfrm>
          <a:off x="0" y="3562096"/>
          <a:ext cx="6900512" cy="177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Have healthcare providers who understand how to provide comfort care while honoring the individual’s desires for life-sustaining treatment.</a:t>
          </a:r>
        </a:p>
      </dsp:txBody>
      <dsp:txXfrm>
        <a:off x="0" y="3562096"/>
        <a:ext cx="6900512" cy="1779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5415-A923-4162-A4F7-ECF8C3D6DA54}">
      <dsp:nvSpPr>
        <dsp:cNvPr id="0" name=""/>
        <dsp:cNvSpPr/>
      </dsp:nvSpPr>
      <dsp:spPr>
        <a:xfrm>
          <a:off x="0" y="0"/>
          <a:ext cx="6900512" cy="10939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27540-E415-47F3-A370-F4FA155649B0}">
      <dsp:nvSpPr>
        <dsp:cNvPr id="0" name=""/>
        <dsp:cNvSpPr/>
      </dsp:nvSpPr>
      <dsp:spPr>
        <a:xfrm>
          <a:off x="330922" y="251139"/>
          <a:ext cx="602265" cy="601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543A9-FA8A-496E-A845-B42EAB30D75A}">
      <dsp:nvSpPr>
        <dsp:cNvPr id="0" name=""/>
        <dsp:cNvSpPr/>
      </dsp:nvSpPr>
      <dsp:spPr>
        <a:xfrm>
          <a:off x="1264109" y="4998"/>
          <a:ext cx="3105230"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1066800">
            <a:lnSpc>
              <a:spcPct val="100000"/>
            </a:lnSpc>
            <a:spcBef>
              <a:spcPct val="0"/>
            </a:spcBef>
            <a:spcAft>
              <a:spcPct val="35000"/>
            </a:spcAft>
            <a:buNone/>
          </a:pPr>
          <a:r>
            <a:rPr lang="en-US" sz="2400" kern="1200" dirty="0"/>
            <a:t>Easily identifiable</a:t>
          </a:r>
        </a:p>
      </dsp:txBody>
      <dsp:txXfrm>
        <a:off x="1264109" y="4998"/>
        <a:ext cx="3105230" cy="1163398"/>
      </dsp:txXfrm>
    </dsp:sp>
    <dsp:sp modelId="{7E24F1AB-3CBA-45DC-9243-3D1CE494FD60}">
      <dsp:nvSpPr>
        <dsp:cNvPr id="0" name=""/>
        <dsp:cNvSpPr/>
      </dsp:nvSpPr>
      <dsp:spPr>
        <a:xfrm>
          <a:off x="4369340" y="4998"/>
          <a:ext cx="2492295" cy="109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7" tIns="115777" rIns="115777" bIns="115777" numCol="1" spcCol="1270" anchor="ctr" anchorCtr="0">
          <a:noAutofit/>
        </a:bodyPr>
        <a:lstStyle/>
        <a:p>
          <a:pPr marL="0" lvl="0" indent="0" algn="l" defTabSz="800100">
            <a:lnSpc>
              <a:spcPct val="100000"/>
            </a:lnSpc>
            <a:spcBef>
              <a:spcPct val="0"/>
            </a:spcBef>
            <a:spcAft>
              <a:spcPct val="35000"/>
            </a:spcAft>
            <a:buNone/>
          </a:pPr>
          <a:r>
            <a:rPr lang="en-US" sz="1800" kern="1200" dirty="0"/>
            <a:t>bright, lime green</a:t>
          </a:r>
        </a:p>
      </dsp:txBody>
      <dsp:txXfrm>
        <a:off x="4369340" y="4998"/>
        <a:ext cx="2492295" cy="1093957"/>
      </dsp:txXfrm>
    </dsp:sp>
    <dsp:sp modelId="{D8B057E2-0E77-4EAF-88C5-E17C2B87F647}">
      <dsp:nvSpPr>
        <dsp:cNvPr id="0" name=""/>
        <dsp:cNvSpPr/>
      </dsp:nvSpPr>
      <dsp:spPr>
        <a:xfrm>
          <a:off x="0" y="1459246"/>
          <a:ext cx="6900512" cy="10939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0817B-BA38-402B-BD6F-66E34178FD11}">
      <dsp:nvSpPr>
        <dsp:cNvPr id="0" name=""/>
        <dsp:cNvSpPr/>
      </dsp:nvSpPr>
      <dsp:spPr>
        <a:xfrm>
          <a:off x="330922" y="1705387"/>
          <a:ext cx="602265" cy="601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F348A9-8C9F-41F5-AE2A-DF437F47F0A1}">
      <dsp:nvSpPr>
        <dsp:cNvPr id="0" name=""/>
        <dsp:cNvSpPr/>
      </dsp:nvSpPr>
      <dsp:spPr>
        <a:xfrm>
          <a:off x="1264109" y="1459246"/>
          <a:ext cx="3105230"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1066800">
            <a:lnSpc>
              <a:spcPct val="100000"/>
            </a:lnSpc>
            <a:spcBef>
              <a:spcPct val="0"/>
            </a:spcBef>
            <a:spcAft>
              <a:spcPct val="35000"/>
            </a:spcAft>
            <a:buNone/>
          </a:pPr>
          <a:r>
            <a:rPr lang="en-US" sz="2400" kern="1200" dirty="0"/>
            <a:t>Portable</a:t>
          </a:r>
        </a:p>
      </dsp:txBody>
      <dsp:txXfrm>
        <a:off x="1264109" y="1459246"/>
        <a:ext cx="3105230" cy="1163398"/>
      </dsp:txXfrm>
    </dsp:sp>
    <dsp:sp modelId="{765F4B08-E62D-439E-8D99-3C3571E7E1B3}">
      <dsp:nvSpPr>
        <dsp:cNvPr id="0" name=""/>
        <dsp:cNvSpPr/>
      </dsp:nvSpPr>
      <dsp:spPr>
        <a:xfrm>
          <a:off x="4369340" y="1459246"/>
          <a:ext cx="2492295" cy="109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7" tIns="115777" rIns="115777" bIns="115777" numCol="1" spcCol="1270" anchor="ctr" anchorCtr="0">
          <a:noAutofit/>
        </a:bodyPr>
        <a:lstStyle/>
        <a:p>
          <a:pPr marL="0" lvl="0" indent="0" algn="l" defTabSz="800100">
            <a:lnSpc>
              <a:spcPct val="100000"/>
            </a:lnSpc>
            <a:spcBef>
              <a:spcPct val="0"/>
            </a:spcBef>
            <a:spcAft>
              <a:spcPct val="35000"/>
            </a:spcAft>
            <a:buNone/>
          </a:pPr>
          <a:r>
            <a:rPr lang="en-US" sz="1800" kern="1200" dirty="0"/>
            <a:t>goes with the individual from one care setting to another</a:t>
          </a:r>
        </a:p>
      </dsp:txBody>
      <dsp:txXfrm>
        <a:off x="4369340" y="1459246"/>
        <a:ext cx="2492295" cy="1093957"/>
      </dsp:txXfrm>
    </dsp:sp>
    <dsp:sp modelId="{43640ACF-37C8-4688-AB56-A3F35E28F17C}">
      <dsp:nvSpPr>
        <dsp:cNvPr id="0" name=""/>
        <dsp:cNvSpPr/>
      </dsp:nvSpPr>
      <dsp:spPr>
        <a:xfrm>
          <a:off x="0" y="2913495"/>
          <a:ext cx="6900512" cy="10939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FA094-DAB0-48E8-9330-55AFE097199B}">
      <dsp:nvSpPr>
        <dsp:cNvPr id="0" name=""/>
        <dsp:cNvSpPr/>
      </dsp:nvSpPr>
      <dsp:spPr>
        <a:xfrm>
          <a:off x="330922" y="3159635"/>
          <a:ext cx="602265" cy="601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F398E-6047-44EE-A48D-796008C5BC68}">
      <dsp:nvSpPr>
        <dsp:cNvPr id="0" name=""/>
        <dsp:cNvSpPr/>
      </dsp:nvSpPr>
      <dsp:spPr>
        <a:xfrm>
          <a:off x="1264109" y="2913495"/>
          <a:ext cx="3105230"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1066800">
            <a:lnSpc>
              <a:spcPct val="100000"/>
            </a:lnSpc>
            <a:spcBef>
              <a:spcPct val="0"/>
            </a:spcBef>
            <a:spcAft>
              <a:spcPct val="35000"/>
            </a:spcAft>
            <a:buNone/>
          </a:pPr>
          <a:r>
            <a:rPr lang="en-US" sz="2400" kern="1200" dirty="0"/>
            <a:t>Summary of treatment preferences</a:t>
          </a:r>
        </a:p>
      </dsp:txBody>
      <dsp:txXfrm>
        <a:off x="1264109" y="2913495"/>
        <a:ext cx="3105230" cy="1163398"/>
      </dsp:txXfrm>
    </dsp:sp>
    <dsp:sp modelId="{CFD7DAFC-DFAF-4748-9524-9CF03B7FCC6A}">
      <dsp:nvSpPr>
        <dsp:cNvPr id="0" name=""/>
        <dsp:cNvSpPr/>
      </dsp:nvSpPr>
      <dsp:spPr>
        <a:xfrm>
          <a:off x="4369340" y="2913495"/>
          <a:ext cx="2492295" cy="109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7" tIns="115777" rIns="115777" bIns="115777" numCol="1" spcCol="1270" anchor="ctr" anchorCtr="0">
          <a:noAutofit/>
        </a:bodyPr>
        <a:lstStyle/>
        <a:p>
          <a:pPr marL="0" lvl="0" indent="0" algn="l" defTabSz="800100">
            <a:lnSpc>
              <a:spcPct val="100000"/>
            </a:lnSpc>
            <a:spcBef>
              <a:spcPct val="0"/>
            </a:spcBef>
            <a:spcAft>
              <a:spcPct val="35000"/>
            </a:spcAft>
            <a:buNone/>
          </a:pPr>
          <a:r>
            <a:rPr lang="en-US" sz="1800" kern="1200" dirty="0"/>
            <a:t>Easy to read in an emergency situation</a:t>
          </a:r>
        </a:p>
      </dsp:txBody>
      <dsp:txXfrm>
        <a:off x="4369340" y="2913495"/>
        <a:ext cx="2492295" cy="1093957"/>
      </dsp:txXfrm>
    </dsp:sp>
    <dsp:sp modelId="{A59FBF51-AE21-4046-AF55-D67B392CCAE0}">
      <dsp:nvSpPr>
        <dsp:cNvPr id="0" name=""/>
        <dsp:cNvSpPr/>
      </dsp:nvSpPr>
      <dsp:spPr>
        <a:xfrm>
          <a:off x="0" y="4285806"/>
          <a:ext cx="6900512" cy="10939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75ADA-A1E3-49C3-92BD-7DF7C6CFC1E4}">
      <dsp:nvSpPr>
        <dsp:cNvPr id="0" name=""/>
        <dsp:cNvSpPr/>
      </dsp:nvSpPr>
      <dsp:spPr>
        <a:xfrm>
          <a:off x="331245" y="4613884"/>
          <a:ext cx="602265" cy="6016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BB3684-4DE0-4D4B-8F07-DEA8866DF5D2}">
      <dsp:nvSpPr>
        <dsp:cNvPr id="0" name=""/>
        <dsp:cNvSpPr/>
      </dsp:nvSpPr>
      <dsp:spPr>
        <a:xfrm>
          <a:off x="1162113" y="4367743"/>
          <a:ext cx="3310517"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977900">
            <a:lnSpc>
              <a:spcPct val="100000"/>
            </a:lnSpc>
            <a:spcBef>
              <a:spcPct val="0"/>
            </a:spcBef>
            <a:spcAft>
              <a:spcPct val="35000"/>
            </a:spcAft>
            <a:buNone/>
          </a:pPr>
          <a:r>
            <a:rPr lang="en-US" sz="2200" kern="1200" dirty="0"/>
            <a:t>Describes the individual’s care directions</a:t>
          </a:r>
        </a:p>
      </dsp:txBody>
      <dsp:txXfrm>
        <a:off x="1162113" y="4367743"/>
        <a:ext cx="3310517" cy="1163398"/>
      </dsp:txXfrm>
    </dsp:sp>
    <dsp:sp modelId="{C91BF4B4-FE8C-44C8-9A1A-464E0D102DFD}">
      <dsp:nvSpPr>
        <dsp:cNvPr id="0" name=""/>
        <dsp:cNvSpPr/>
      </dsp:nvSpPr>
      <dsp:spPr>
        <a:xfrm>
          <a:off x="4369986" y="4367743"/>
          <a:ext cx="2450242" cy="1093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7" tIns="115777" rIns="115777" bIns="115777" numCol="1" spcCol="1270" anchor="ctr" anchorCtr="0">
          <a:noAutofit/>
        </a:bodyPr>
        <a:lstStyle/>
        <a:p>
          <a:pPr marL="0" lvl="0" indent="0" algn="l" defTabSz="711200">
            <a:lnSpc>
              <a:spcPct val="100000"/>
            </a:lnSpc>
            <a:spcBef>
              <a:spcPct val="0"/>
            </a:spcBef>
            <a:spcAft>
              <a:spcPct val="35000"/>
            </a:spcAft>
            <a:buNone/>
          </a:pPr>
          <a:r>
            <a:rPr lang="en-US" sz="1600" kern="1200" dirty="0"/>
            <a:t>Patient care preferences</a:t>
          </a:r>
        </a:p>
        <a:p>
          <a:pPr marL="0" lvl="0" indent="0" algn="l" defTabSz="711200">
            <a:lnSpc>
              <a:spcPct val="100000"/>
            </a:lnSpc>
            <a:spcBef>
              <a:spcPct val="0"/>
            </a:spcBef>
            <a:spcAft>
              <a:spcPct val="35000"/>
            </a:spcAft>
            <a:buNone/>
          </a:pPr>
          <a:r>
            <a:rPr lang="en-US" sz="1600" kern="1200" dirty="0"/>
            <a:t>Patient’s medical provider’s orders</a:t>
          </a:r>
        </a:p>
      </dsp:txBody>
      <dsp:txXfrm>
        <a:off x="4369986" y="4367743"/>
        <a:ext cx="2450242" cy="1093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CFF4-9080-43C3-82F8-ED736B4D5316}">
      <dsp:nvSpPr>
        <dsp:cNvPr id="0" name=""/>
        <dsp:cNvSpPr/>
      </dsp:nvSpPr>
      <dsp:spPr>
        <a:xfrm>
          <a:off x="0" y="2871"/>
          <a:ext cx="6900512" cy="1609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60BB2-751D-459F-9F4C-45B6357E2387}">
      <dsp:nvSpPr>
        <dsp:cNvPr id="0" name=""/>
        <dsp:cNvSpPr/>
      </dsp:nvSpPr>
      <dsp:spPr>
        <a:xfrm>
          <a:off x="486917" y="365042"/>
          <a:ext cx="886169" cy="885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0032B-B82C-4D7C-8F87-5BAB04D22865}">
      <dsp:nvSpPr>
        <dsp:cNvPr id="0" name=""/>
        <dsp:cNvSpPr/>
      </dsp:nvSpPr>
      <dsp:spPr>
        <a:xfrm>
          <a:off x="1860004" y="2871"/>
          <a:ext cx="4868580" cy="16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521" tIns="170521" rIns="170521" bIns="170521" numCol="1" spcCol="1270" anchor="ctr" anchorCtr="0">
          <a:noAutofit/>
        </a:bodyPr>
        <a:lstStyle/>
        <a:p>
          <a:pPr marL="0" lvl="0" indent="0" algn="l" defTabSz="1066800">
            <a:lnSpc>
              <a:spcPct val="100000"/>
            </a:lnSpc>
            <a:spcBef>
              <a:spcPct val="0"/>
            </a:spcBef>
            <a:spcAft>
              <a:spcPct val="35000"/>
            </a:spcAft>
            <a:buNone/>
          </a:pPr>
          <a:r>
            <a:rPr lang="en-US" sz="2400" kern="1200" dirty="0"/>
            <a:t>Allow patients and their medical providers to discuss and develop plans to reflect the individual’s end of life care wishes.</a:t>
          </a:r>
        </a:p>
      </dsp:txBody>
      <dsp:txXfrm>
        <a:off x="1860004" y="2871"/>
        <a:ext cx="4868580" cy="1611218"/>
      </dsp:txXfrm>
    </dsp:sp>
    <dsp:sp modelId="{BD40EB2B-1FDD-4D84-BDD1-6ACC59E88AD6}">
      <dsp:nvSpPr>
        <dsp:cNvPr id="0" name=""/>
        <dsp:cNvSpPr/>
      </dsp:nvSpPr>
      <dsp:spPr>
        <a:xfrm>
          <a:off x="0" y="1962461"/>
          <a:ext cx="6900512" cy="1609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0CDFA-7124-4192-A2F1-77693E4D0112}">
      <dsp:nvSpPr>
        <dsp:cNvPr id="0" name=""/>
        <dsp:cNvSpPr/>
      </dsp:nvSpPr>
      <dsp:spPr>
        <a:xfrm>
          <a:off x="486917" y="2324631"/>
          <a:ext cx="886169" cy="885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3B2EE4-4D43-456F-A89E-B24DFFD94083}">
      <dsp:nvSpPr>
        <dsp:cNvPr id="0" name=""/>
        <dsp:cNvSpPr/>
      </dsp:nvSpPr>
      <dsp:spPr>
        <a:xfrm>
          <a:off x="1860004" y="1962461"/>
          <a:ext cx="4868580" cy="16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521" tIns="170521" rIns="170521" bIns="170521" numCol="1" spcCol="1270" anchor="ctr" anchorCtr="0">
          <a:noAutofit/>
        </a:bodyPr>
        <a:lstStyle/>
        <a:p>
          <a:pPr marL="0" lvl="0" indent="0" algn="l" defTabSz="1066800">
            <a:lnSpc>
              <a:spcPct val="100000"/>
            </a:lnSpc>
            <a:spcBef>
              <a:spcPct val="0"/>
            </a:spcBef>
            <a:spcAft>
              <a:spcPct val="35000"/>
            </a:spcAft>
            <a:buNone/>
          </a:pPr>
          <a:r>
            <a:rPr lang="en-US" sz="2400" kern="1200" dirty="0"/>
            <a:t>Assists medical providers in honoring the individual’s wishes for life-sustaining treatment.</a:t>
          </a:r>
        </a:p>
      </dsp:txBody>
      <dsp:txXfrm>
        <a:off x="1860004" y="1962461"/>
        <a:ext cx="4868580" cy="1611218"/>
      </dsp:txXfrm>
    </dsp:sp>
    <dsp:sp modelId="{11BCB56F-E1D0-4814-9428-40132DA409B5}">
      <dsp:nvSpPr>
        <dsp:cNvPr id="0" name=""/>
        <dsp:cNvSpPr/>
      </dsp:nvSpPr>
      <dsp:spPr>
        <a:xfrm>
          <a:off x="0" y="3870976"/>
          <a:ext cx="6900512" cy="1609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3C97E-A93F-4FF4-839D-6AA6ECB4AA16}">
      <dsp:nvSpPr>
        <dsp:cNvPr id="0" name=""/>
        <dsp:cNvSpPr/>
      </dsp:nvSpPr>
      <dsp:spPr>
        <a:xfrm>
          <a:off x="486917" y="4284221"/>
          <a:ext cx="886169" cy="885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E67BC-088E-4673-93EB-74C66DD83CB5}">
      <dsp:nvSpPr>
        <dsp:cNvPr id="0" name=""/>
        <dsp:cNvSpPr/>
      </dsp:nvSpPr>
      <dsp:spPr>
        <a:xfrm>
          <a:off x="1860004" y="3922050"/>
          <a:ext cx="4868580" cy="161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521" tIns="170521" rIns="170521" bIns="170521" numCol="1" spcCol="1270" anchor="ctr" anchorCtr="0">
          <a:noAutofit/>
        </a:bodyPr>
        <a:lstStyle/>
        <a:p>
          <a:pPr marL="0" lvl="0" indent="0" algn="l" defTabSz="1066800">
            <a:lnSpc>
              <a:spcPct val="100000"/>
            </a:lnSpc>
            <a:spcBef>
              <a:spcPct val="0"/>
            </a:spcBef>
            <a:spcAft>
              <a:spcPct val="35000"/>
            </a:spcAft>
            <a:buNone/>
          </a:pPr>
          <a:r>
            <a:rPr lang="en-US" sz="2400" kern="1200" dirty="0"/>
            <a:t>Directs appropriate treatment by EMS personnel.</a:t>
          </a:r>
        </a:p>
      </dsp:txBody>
      <dsp:txXfrm>
        <a:off x="1860004" y="3922050"/>
        <a:ext cx="4868580" cy="1611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69286-29B4-4520-B5FD-10B922CD8983}">
      <dsp:nvSpPr>
        <dsp:cNvPr id="0" name=""/>
        <dsp:cNvSpPr/>
      </dsp:nvSpPr>
      <dsp:spPr>
        <a:xfrm>
          <a:off x="10090" y="530693"/>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Complete</a:t>
          </a:r>
        </a:p>
      </dsp:txBody>
      <dsp:txXfrm>
        <a:off x="10090" y="530693"/>
        <a:ext cx="3426543" cy="1027963"/>
      </dsp:txXfrm>
    </dsp:sp>
    <dsp:sp modelId="{13DC1AD0-3905-494F-BD44-5B5FA123CBFC}">
      <dsp:nvSpPr>
        <dsp:cNvPr id="0" name=""/>
        <dsp:cNvSpPr/>
      </dsp:nvSpPr>
      <dsp:spPr>
        <a:xfrm>
          <a:off x="10090" y="1558656"/>
          <a:ext cx="3426543" cy="21626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Complete a medical incident report form.</a:t>
          </a:r>
        </a:p>
      </dsp:txBody>
      <dsp:txXfrm>
        <a:off x="10090" y="1558656"/>
        <a:ext cx="3426543" cy="2162610"/>
      </dsp:txXfrm>
    </dsp:sp>
    <dsp:sp modelId="{DCB4C4D3-7553-4E82-A909-6ED8DA4D9CBC}">
      <dsp:nvSpPr>
        <dsp:cNvPr id="0" name=""/>
        <dsp:cNvSpPr/>
      </dsp:nvSpPr>
      <dsp:spPr>
        <a:xfrm>
          <a:off x="3544528" y="530693"/>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Identify</a:t>
          </a:r>
        </a:p>
      </dsp:txBody>
      <dsp:txXfrm>
        <a:off x="3544528" y="530693"/>
        <a:ext cx="3426543" cy="1027963"/>
      </dsp:txXfrm>
    </dsp:sp>
    <dsp:sp modelId="{1352F004-6493-48DB-B6A1-01D8C1659701}">
      <dsp:nvSpPr>
        <dsp:cNvPr id="0" name=""/>
        <dsp:cNvSpPr/>
      </dsp:nvSpPr>
      <dsp:spPr>
        <a:xfrm>
          <a:off x="3544528" y="1558656"/>
          <a:ext cx="3426543" cy="21626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Identify the individual as having a valid POLST form.</a:t>
          </a:r>
        </a:p>
      </dsp:txBody>
      <dsp:txXfrm>
        <a:off x="3544528" y="1558656"/>
        <a:ext cx="3426543" cy="2162610"/>
      </dsp:txXfrm>
    </dsp:sp>
    <dsp:sp modelId="{84D03D74-437E-4F74-9914-E1FA819A64A1}">
      <dsp:nvSpPr>
        <dsp:cNvPr id="0" name=""/>
        <dsp:cNvSpPr/>
      </dsp:nvSpPr>
      <dsp:spPr>
        <a:xfrm>
          <a:off x="7078966" y="530693"/>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Follow</a:t>
          </a:r>
        </a:p>
      </dsp:txBody>
      <dsp:txXfrm>
        <a:off x="7078966" y="530693"/>
        <a:ext cx="3426543" cy="1027963"/>
      </dsp:txXfrm>
    </dsp:sp>
    <dsp:sp modelId="{41ECA95B-7C1F-4C95-9637-18489D039318}">
      <dsp:nvSpPr>
        <dsp:cNvPr id="0" name=""/>
        <dsp:cNvSpPr/>
      </dsp:nvSpPr>
      <dsp:spPr>
        <a:xfrm>
          <a:off x="7078966" y="1558656"/>
          <a:ext cx="3426543" cy="21626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Follow your local MPD protocols for individuals who have died.</a:t>
          </a:r>
        </a:p>
      </dsp:txBody>
      <dsp:txXfrm>
        <a:off x="7078966" y="1558656"/>
        <a:ext cx="3426543" cy="2162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DE0E6-F447-44E9-B88E-3F2D8527C8EE}">
      <dsp:nvSpPr>
        <dsp:cNvPr id="0" name=""/>
        <dsp:cNvSpPr/>
      </dsp:nvSpPr>
      <dsp:spPr>
        <a:xfrm>
          <a:off x="846177" y="2865"/>
          <a:ext cx="2757264" cy="1654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One EMS provider on the team takes the lead.</a:t>
          </a:r>
        </a:p>
      </dsp:txBody>
      <dsp:txXfrm>
        <a:off x="846177" y="2865"/>
        <a:ext cx="2757264" cy="1654358"/>
      </dsp:txXfrm>
    </dsp:sp>
    <dsp:sp modelId="{990A7DDF-E204-4A53-92EF-28B01736CC78}">
      <dsp:nvSpPr>
        <dsp:cNvPr id="0" name=""/>
        <dsp:cNvSpPr/>
      </dsp:nvSpPr>
      <dsp:spPr>
        <a:xfrm>
          <a:off x="3879167" y="2865"/>
          <a:ext cx="2757264" cy="1654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Get yourself ready.</a:t>
          </a:r>
        </a:p>
      </dsp:txBody>
      <dsp:txXfrm>
        <a:off x="3879167" y="2865"/>
        <a:ext cx="2757264" cy="1654358"/>
      </dsp:txXfrm>
    </dsp:sp>
    <dsp:sp modelId="{28101625-3BE7-4409-A227-7E631AB1485C}">
      <dsp:nvSpPr>
        <dsp:cNvPr id="0" name=""/>
        <dsp:cNvSpPr/>
      </dsp:nvSpPr>
      <dsp:spPr>
        <a:xfrm>
          <a:off x="6912158" y="2865"/>
          <a:ext cx="2757264" cy="1654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Gather information about the death.</a:t>
          </a:r>
        </a:p>
      </dsp:txBody>
      <dsp:txXfrm>
        <a:off x="6912158" y="2865"/>
        <a:ext cx="2757264" cy="1654358"/>
      </dsp:txXfrm>
    </dsp:sp>
    <dsp:sp modelId="{86DBF2BF-1282-4EEF-A903-A51D882383FF}">
      <dsp:nvSpPr>
        <dsp:cNvPr id="0" name=""/>
        <dsp:cNvSpPr/>
      </dsp:nvSpPr>
      <dsp:spPr>
        <a:xfrm>
          <a:off x="846177" y="1932950"/>
          <a:ext cx="2757264" cy="1654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Find a quiet location.</a:t>
          </a:r>
        </a:p>
      </dsp:txBody>
      <dsp:txXfrm>
        <a:off x="846177" y="1932950"/>
        <a:ext cx="2757264" cy="1654358"/>
      </dsp:txXfrm>
    </dsp:sp>
    <dsp:sp modelId="{9DC17236-7B20-40FF-B323-9ED87A6D61B1}">
      <dsp:nvSpPr>
        <dsp:cNvPr id="0" name=""/>
        <dsp:cNvSpPr/>
      </dsp:nvSpPr>
      <dsp:spPr>
        <a:xfrm>
          <a:off x="3879167" y="1932950"/>
          <a:ext cx="2757264" cy="1654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Get physically lower.</a:t>
          </a:r>
        </a:p>
      </dsp:txBody>
      <dsp:txXfrm>
        <a:off x="3879167" y="1932950"/>
        <a:ext cx="2757264" cy="1654358"/>
      </dsp:txXfrm>
    </dsp:sp>
    <dsp:sp modelId="{8C74FB43-FC3B-47A2-B459-1CD5068B8EB8}">
      <dsp:nvSpPr>
        <dsp:cNvPr id="0" name=""/>
        <dsp:cNvSpPr/>
      </dsp:nvSpPr>
      <dsp:spPr>
        <a:xfrm>
          <a:off x="6912158" y="1932950"/>
          <a:ext cx="2757264" cy="1654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Nonverbal actions speak louder than words.</a:t>
          </a:r>
        </a:p>
      </dsp:txBody>
      <dsp:txXfrm>
        <a:off x="6912158" y="1932950"/>
        <a:ext cx="2757264" cy="1654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6818-3215-4D95-98F3-4A8B0311BCD3}">
      <dsp:nvSpPr>
        <dsp:cNvPr id="0" name=""/>
        <dsp:cNvSpPr/>
      </dsp:nvSpPr>
      <dsp:spPr>
        <a:xfrm>
          <a:off x="-174392" y="272485"/>
          <a:ext cx="11392452" cy="16597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2F673-8E8F-43C2-BE21-877882AB6EC3}">
      <dsp:nvSpPr>
        <dsp:cNvPr id="0" name=""/>
        <dsp:cNvSpPr/>
      </dsp:nvSpPr>
      <dsp:spPr>
        <a:xfrm>
          <a:off x="105673" y="721686"/>
          <a:ext cx="651926" cy="651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41B9F-8DBD-475A-92E1-D9AE1BBD39DC}">
      <dsp:nvSpPr>
        <dsp:cNvPr id="0" name=""/>
        <dsp:cNvSpPr/>
      </dsp:nvSpPr>
      <dsp:spPr>
        <a:xfrm>
          <a:off x="1116159" y="454988"/>
          <a:ext cx="5126603" cy="11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46" tIns="125446" rIns="125446" bIns="125446" numCol="1" spcCol="1270" anchor="ctr" anchorCtr="0">
          <a:noAutofit/>
        </a:bodyPr>
        <a:lstStyle/>
        <a:p>
          <a:pPr marL="0" lvl="0" indent="0" algn="l" defTabSz="1066800">
            <a:lnSpc>
              <a:spcPct val="100000"/>
            </a:lnSpc>
            <a:spcBef>
              <a:spcPct val="0"/>
            </a:spcBef>
            <a:spcAft>
              <a:spcPct val="35000"/>
            </a:spcAft>
            <a:buNone/>
          </a:pPr>
          <a:r>
            <a:rPr lang="en-US" sz="2400" kern="1200" dirty="0"/>
            <a:t>POLST:</a:t>
          </a:r>
        </a:p>
      </dsp:txBody>
      <dsp:txXfrm>
        <a:off x="1116159" y="454988"/>
        <a:ext cx="5126603" cy="1185320"/>
      </dsp:txXfrm>
    </dsp:sp>
    <dsp:sp modelId="{CACF6864-65BD-451D-885E-79ABEA875722}">
      <dsp:nvSpPr>
        <dsp:cNvPr id="0" name=""/>
        <dsp:cNvSpPr/>
      </dsp:nvSpPr>
      <dsp:spPr>
        <a:xfrm>
          <a:off x="5745299" y="215974"/>
          <a:ext cx="5889051" cy="166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46" tIns="125446" rIns="125446" bIns="125446" numCol="1" spcCol="1270" anchor="ctr" anchorCtr="0">
          <a:noAutofit/>
        </a:bodyPr>
        <a:lstStyle/>
        <a:p>
          <a:pPr marL="0" lvl="0" indent="0" algn="l" defTabSz="800100">
            <a:lnSpc>
              <a:spcPct val="100000"/>
            </a:lnSpc>
            <a:spcBef>
              <a:spcPct val="0"/>
            </a:spcBef>
            <a:spcAft>
              <a:spcPct val="35000"/>
            </a:spcAft>
            <a:buNone/>
          </a:pPr>
          <a:r>
            <a:rPr lang="en-US" sz="1800" kern="1200" dirty="0"/>
            <a:t>Provide resuscitation based on the individual’s wishes identified on the form.</a:t>
          </a:r>
        </a:p>
        <a:p>
          <a:pPr marL="0" lvl="0" indent="0" algn="l" defTabSz="800100">
            <a:lnSpc>
              <a:spcPct val="100000"/>
            </a:lnSpc>
            <a:spcBef>
              <a:spcPct val="0"/>
            </a:spcBef>
            <a:spcAft>
              <a:spcPct val="35000"/>
            </a:spcAft>
            <a:buNone/>
          </a:pPr>
          <a:r>
            <a:rPr lang="en-US" sz="1800" kern="1200" dirty="0"/>
            <a:t>Provide medical interventions identified on the form.</a:t>
          </a:r>
        </a:p>
        <a:p>
          <a:pPr marL="0" lvl="0" indent="0" algn="l" defTabSz="800100">
            <a:lnSpc>
              <a:spcPct val="100000"/>
            </a:lnSpc>
            <a:spcBef>
              <a:spcPct val="0"/>
            </a:spcBef>
            <a:spcAft>
              <a:spcPct val="35000"/>
            </a:spcAft>
            <a:buNone/>
          </a:pPr>
          <a:r>
            <a:rPr lang="en-US" sz="1800" kern="1200" dirty="0"/>
            <a:t>Always provide comfort care.</a:t>
          </a:r>
        </a:p>
      </dsp:txBody>
      <dsp:txXfrm>
        <a:off x="5745299" y="215974"/>
        <a:ext cx="5889051" cy="1663348"/>
      </dsp:txXfrm>
    </dsp:sp>
    <dsp:sp modelId="{40D42FBC-8CDB-4B55-AA61-9C704849E96A}">
      <dsp:nvSpPr>
        <dsp:cNvPr id="0" name=""/>
        <dsp:cNvSpPr/>
      </dsp:nvSpPr>
      <dsp:spPr>
        <a:xfrm>
          <a:off x="-166531" y="2135495"/>
          <a:ext cx="11392452" cy="15749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09410-4E31-4AE3-A167-CE06297E5402}">
      <dsp:nvSpPr>
        <dsp:cNvPr id="0" name=""/>
        <dsp:cNvSpPr/>
      </dsp:nvSpPr>
      <dsp:spPr>
        <a:xfrm>
          <a:off x="105673" y="2637146"/>
          <a:ext cx="651926" cy="651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8D2C6-DB57-4ABC-9A9F-55B6C8F3DC61}">
      <dsp:nvSpPr>
        <dsp:cNvPr id="0" name=""/>
        <dsp:cNvSpPr/>
      </dsp:nvSpPr>
      <dsp:spPr>
        <a:xfrm>
          <a:off x="1116159" y="2370449"/>
          <a:ext cx="5126603" cy="11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46" tIns="125446" rIns="125446" bIns="125446" numCol="1" spcCol="1270" anchor="ctr" anchorCtr="0">
          <a:noAutofit/>
        </a:bodyPr>
        <a:lstStyle/>
        <a:p>
          <a:pPr marL="0" lvl="0" indent="0" algn="l" defTabSz="1066800">
            <a:lnSpc>
              <a:spcPct val="100000"/>
            </a:lnSpc>
            <a:spcBef>
              <a:spcPct val="0"/>
            </a:spcBef>
            <a:spcAft>
              <a:spcPct val="35000"/>
            </a:spcAft>
            <a:buNone/>
          </a:pPr>
          <a:r>
            <a:rPr lang="en-US" sz="2400" kern="1200" dirty="0"/>
            <a:t>Other Resuscitation Orders:</a:t>
          </a:r>
        </a:p>
      </dsp:txBody>
      <dsp:txXfrm>
        <a:off x="1116159" y="2370449"/>
        <a:ext cx="5126603" cy="1185320"/>
      </dsp:txXfrm>
    </dsp:sp>
    <dsp:sp modelId="{2B3937D4-8872-473D-B2B2-D9D5EADFB01F}">
      <dsp:nvSpPr>
        <dsp:cNvPr id="0" name=""/>
        <dsp:cNvSpPr/>
      </dsp:nvSpPr>
      <dsp:spPr>
        <a:xfrm>
          <a:off x="5734311" y="2265359"/>
          <a:ext cx="5911026" cy="139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46" tIns="125446" rIns="125446" bIns="125446" numCol="1" spcCol="1270" anchor="ctr" anchorCtr="0">
          <a:noAutofit/>
        </a:bodyPr>
        <a:lstStyle/>
        <a:p>
          <a:pPr marL="0" lvl="0" indent="0" algn="l" defTabSz="800100">
            <a:lnSpc>
              <a:spcPct val="100000"/>
            </a:lnSpc>
            <a:spcBef>
              <a:spcPct val="0"/>
            </a:spcBef>
            <a:spcAft>
              <a:spcPct val="35000"/>
            </a:spcAft>
            <a:buNone/>
          </a:pPr>
          <a:r>
            <a:rPr lang="en-US" sz="1800" kern="1200" dirty="0"/>
            <a:t>Contact medical direction. </a:t>
          </a:r>
        </a:p>
        <a:p>
          <a:pPr marL="0" lvl="0" indent="0" algn="l" defTabSz="800100">
            <a:lnSpc>
              <a:spcPct val="100000"/>
            </a:lnSpc>
            <a:spcBef>
              <a:spcPct val="0"/>
            </a:spcBef>
            <a:spcAft>
              <a:spcPct val="35000"/>
            </a:spcAft>
            <a:buNone/>
          </a:pPr>
          <a:r>
            <a:rPr lang="en-US" sz="1800" kern="1200" dirty="0"/>
            <a:t>Follow specific orders in the resuscitation order as appropriate to your provider certification level.</a:t>
          </a:r>
        </a:p>
      </dsp:txBody>
      <dsp:txXfrm>
        <a:off x="5734311" y="2265359"/>
        <a:ext cx="5911026" cy="13955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EE3A62-C866-F29C-D213-D6FEF8F120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09B7C0-38F2-FC36-214C-68713164B0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B84EFA-5052-4400-AA18-149F0BC11F55}" type="datetimeFigureOut">
              <a:rPr lang="en-US" smtClean="0"/>
              <a:t>7/16/2024</a:t>
            </a:fld>
            <a:endParaRPr lang="en-US"/>
          </a:p>
        </p:txBody>
      </p:sp>
      <p:sp>
        <p:nvSpPr>
          <p:cNvPr id="4" name="Footer Placeholder 3">
            <a:extLst>
              <a:ext uri="{FF2B5EF4-FFF2-40B4-BE49-F238E27FC236}">
                <a16:creationId xmlns:a16="http://schemas.microsoft.com/office/drawing/2014/main" id="{FA61E9CB-837F-E69B-4153-CF990EE0EE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6A8AD9-494C-414F-71C6-DBC34E8D6A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F26854-C023-4D29-9214-2BFC119F9A07}" type="slidenum">
              <a:rPr lang="en-US" smtClean="0"/>
              <a:t>‹#›</a:t>
            </a:fld>
            <a:endParaRPr lang="en-US"/>
          </a:p>
        </p:txBody>
      </p:sp>
    </p:spTree>
    <p:extLst>
      <p:ext uri="{BB962C8B-B14F-4D97-AF65-F5344CB8AC3E}">
        <p14:creationId xmlns:p14="http://schemas.microsoft.com/office/powerpoint/2010/main" val="3283170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D9603-006D-4912-8260-CF91C0C1C4F2}"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D2D96-F2BB-4A9D-9E52-BDA8653D8D73}" type="slidenum">
              <a:rPr lang="en-US" smtClean="0"/>
              <a:t>‹#›</a:t>
            </a:fld>
            <a:endParaRPr lang="en-US"/>
          </a:p>
        </p:txBody>
      </p:sp>
    </p:spTree>
    <p:extLst>
      <p:ext uri="{BB962C8B-B14F-4D97-AF65-F5344CB8AC3E}">
        <p14:creationId xmlns:p14="http://schemas.microsoft.com/office/powerpoint/2010/main" val="23051119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conclusion of the training program, EMS personnel will be able to perform the following objectives:</a:t>
            </a:r>
          </a:p>
        </p:txBody>
      </p:sp>
      <p:sp>
        <p:nvSpPr>
          <p:cNvPr id="4" name="Slide Number Placeholder 3"/>
          <p:cNvSpPr>
            <a:spLocks noGrp="1"/>
          </p:cNvSpPr>
          <p:nvPr>
            <p:ph type="sldNum" sz="quarter" idx="5"/>
          </p:nvPr>
        </p:nvSpPr>
        <p:spPr/>
        <p:txBody>
          <a:bodyPr/>
          <a:lstStyle/>
          <a:p>
            <a:fld id="{496D2D96-F2BB-4A9D-9E52-BDA8653D8D73}" type="slidenum">
              <a:rPr lang="en-US" smtClean="0"/>
              <a:t>2</a:t>
            </a:fld>
            <a:endParaRPr lang="en-US"/>
          </a:p>
        </p:txBody>
      </p:sp>
    </p:spTree>
    <p:extLst>
      <p:ext uri="{BB962C8B-B14F-4D97-AF65-F5344CB8AC3E}">
        <p14:creationId xmlns:p14="http://schemas.microsoft.com/office/powerpoint/2010/main" val="181403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 is intended to:</a:t>
            </a:r>
          </a:p>
          <a:p>
            <a:endParaRPr lang="en-US" dirty="0"/>
          </a:p>
          <a:p>
            <a:pPr marL="171450" indent="-171450">
              <a:buFont typeface="Arial" panose="020B0604020202020204" pitchFamily="34" charset="0"/>
              <a:buChar char="•"/>
            </a:pPr>
            <a:r>
              <a:rPr lang="en-US" dirty="0"/>
              <a:t>Allow people and their medical providers to discuss and develop plans to reflect the individual’s end-of-life care wishes.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Assist medical providers in honoring the individual’s wishes for life-sustaining treatment.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Direct appropriate treatment by EMS Personnel</a:t>
            </a:r>
          </a:p>
        </p:txBody>
      </p:sp>
      <p:sp>
        <p:nvSpPr>
          <p:cNvPr id="4" name="Slide Number Placeholder 3"/>
          <p:cNvSpPr>
            <a:spLocks noGrp="1"/>
          </p:cNvSpPr>
          <p:nvPr>
            <p:ph type="sldNum" sz="quarter" idx="5"/>
          </p:nvPr>
        </p:nvSpPr>
        <p:spPr/>
        <p:txBody>
          <a:bodyPr/>
          <a:lstStyle/>
          <a:p>
            <a:fld id="{496D2D96-F2BB-4A9D-9E52-BDA8653D8D73}" type="slidenum">
              <a:rPr lang="en-US" smtClean="0"/>
              <a:t>13</a:t>
            </a:fld>
            <a:endParaRPr lang="en-US"/>
          </a:p>
        </p:txBody>
      </p:sp>
    </p:spTree>
    <p:extLst>
      <p:ext uri="{BB962C8B-B14F-4D97-AF65-F5344CB8AC3E}">
        <p14:creationId xmlns:p14="http://schemas.microsoft.com/office/powerpoint/2010/main" val="348898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 a POLST form is an individual’s choice.  It is voluntary.</a:t>
            </a:r>
          </a:p>
        </p:txBody>
      </p:sp>
      <p:sp>
        <p:nvSpPr>
          <p:cNvPr id="4" name="Slide Number Placeholder 3"/>
          <p:cNvSpPr>
            <a:spLocks noGrp="1"/>
          </p:cNvSpPr>
          <p:nvPr>
            <p:ph type="sldNum" sz="quarter" idx="5"/>
          </p:nvPr>
        </p:nvSpPr>
        <p:spPr/>
        <p:txBody>
          <a:bodyPr/>
          <a:lstStyle/>
          <a:p>
            <a:fld id="{496D2D96-F2BB-4A9D-9E52-BDA8653D8D73}" type="slidenum">
              <a:rPr lang="en-US" smtClean="0"/>
              <a:t>14</a:t>
            </a:fld>
            <a:endParaRPr lang="en-US"/>
          </a:p>
        </p:txBody>
      </p:sp>
    </p:spTree>
    <p:extLst>
      <p:ext uri="{BB962C8B-B14F-4D97-AF65-F5344CB8AC3E}">
        <p14:creationId xmlns:p14="http://schemas.microsoft.com/office/powerpoint/2010/main" val="154383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valid, the POLST form must contain the individual’s name, date of birth, date, and the person’s or legal medical decision maker’s signature.  Verbal consent for the individual’s signature may be documented by a clinician.</a:t>
            </a:r>
          </a:p>
          <a:p>
            <a:endParaRPr lang="en-US" dirty="0"/>
          </a:p>
          <a:p>
            <a:r>
              <a:rPr lang="en-US" dirty="0"/>
              <a:t>The POLST form must be signed and dated by the medical provider.  A verbal order for the medical provider’s signature may be recorded.</a:t>
            </a:r>
          </a:p>
          <a:p>
            <a:endParaRPr lang="en-US" dirty="0"/>
          </a:p>
          <a:p>
            <a:r>
              <a:rPr lang="en-US" dirty="0"/>
              <a:t>All copies, digital images, and faxes of signed POLST forms are valid.</a:t>
            </a:r>
          </a:p>
        </p:txBody>
      </p:sp>
      <p:sp>
        <p:nvSpPr>
          <p:cNvPr id="4" name="Slide Number Placeholder 3"/>
          <p:cNvSpPr>
            <a:spLocks noGrp="1"/>
          </p:cNvSpPr>
          <p:nvPr>
            <p:ph type="sldNum" sz="quarter" idx="5"/>
          </p:nvPr>
        </p:nvSpPr>
        <p:spPr/>
        <p:txBody>
          <a:bodyPr/>
          <a:lstStyle/>
          <a:p>
            <a:fld id="{496D2D96-F2BB-4A9D-9E52-BDA8653D8D73}" type="slidenum">
              <a:rPr lang="en-US" smtClean="0"/>
              <a:t>15</a:t>
            </a:fld>
            <a:endParaRPr lang="en-US"/>
          </a:p>
        </p:txBody>
      </p:sp>
    </p:spTree>
    <p:extLst>
      <p:ext uri="{BB962C8B-B14F-4D97-AF65-F5344CB8AC3E}">
        <p14:creationId xmlns:p14="http://schemas.microsoft.com/office/powerpoint/2010/main" val="335771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form stays with the patient and is transported between care settings, a POLST form could be used anywhere the patient is.</a:t>
            </a:r>
          </a:p>
        </p:txBody>
      </p:sp>
      <p:sp>
        <p:nvSpPr>
          <p:cNvPr id="4" name="Slide Number Placeholder 3"/>
          <p:cNvSpPr>
            <a:spLocks noGrp="1"/>
          </p:cNvSpPr>
          <p:nvPr>
            <p:ph type="sldNum" sz="quarter" idx="5"/>
          </p:nvPr>
        </p:nvSpPr>
        <p:spPr/>
        <p:txBody>
          <a:bodyPr/>
          <a:lstStyle/>
          <a:p>
            <a:fld id="{496D2D96-F2BB-4A9D-9E52-BDA8653D8D73}" type="slidenum">
              <a:rPr lang="en-US" smtClean="0"/>
              <a:t>16</a:t>
            </a:fld>
            <a:endParaRPr lang="en-US"/>
          </a:p>
        </p:txBody>
      </p:sp>
    </p:spTree>
    <p:extLst>
      <p:ext uri="{BB962C8B-B14F-4D97-AF65-F5344CB8AC3E}">
        <p14:creationId xmlns:p14="http://schemas.microsoft.com/office/powerpoint/2010/main" val="2523716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POLST form is transferred between healthcare settings.</a:t>
            </a:r>
          </a:p>
          <a:p>
            <a:endParaRPr lang="en-US" dirty="0"/>
          </a:p>
          <a:p>
            <a:pPr marL="228600" indent="-228600">
              <a:buFont typeface="Arial" panose="020B0604020202020204" pitchFamily="34" charset="0"/>
              <a:buChar char="•"/>
            </a:pPr>
            <a:r>
              <a:rPr lang="en-US" dirty="0"/>
              <a:t>The original form, which is bright lime-green, is preferred, but photocopies, digital images, and faxes of signed POLSTs will be honored.</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Institutions may wish to keep a duplicated copy in the permanent medical record upon discharge or before inter-facility transports.</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HIPAA permits the disclosure of POLST to other healthcare providers as necessary.</a:t>
            </a:r>
          </a:p>
        </p:txBody>
      </p:sp>
      <p:sp>
        <p:nvSpPr>
          <p:cNvPr id="4" name="Slide Number Placeholder 3"/>
          <p:cNvSpPr>
            <a:spLocks noGrp="1"/>
          </p:cNvSpPr>
          <p:nvPr>
            <p:ph type="sldNum" sz="quarter" idx="5"/>
          </p:nvPr>
        </p:nvSpPr>
        <p:spPr/>
        <p:txBody>
          <a:bodyPr/>
          <a:lstStyle/>
          <a:p>
            <a:fld id="{496D2D96-F2BB-4A9D-9E52-BDA8653D8D73}" type="slidenum">
              <a:rPr lang="en-US" smtClean="0"/>
              <a:t>17</a:t>
            </a:fld>
            <a:endParaRPr lang="en-US"/>
          </a:p>
        </p:txBody>
      </p:sp>
    </p:spTree>
    <p:extLst>
      <p:ext uri="{BB962C8B-B14F-4D97-AF65-F5344CB8AC3E}">
        <p14:creationId xmlns:p14="http://schemas.microsoft.com/office/powerpoint/2010/main" val="297479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keeps the POLST form and where will it be located?</a:t>
            </a:r>
          </a:p>
          <a:p>
            <a:r>
              <a:rPr lang="en-US" dirty="0"/>
              <a:t>In the home, the individual keeps the POLST form in a prominent location:</a:t>
            </a:r>
          </a:p>
          <a:p>
            <a:r>
              <a:rPr lang="en-US" dirty="0"/>
              <a:t>- Next to the front door</a:t>
            </a:r>
          </a:p>
          <a:p>
            <a:r>
              <a:rPr lang="en-US" dirty="0"/>
              <a:t>- On or in the refrigerator</a:t>
            </a:r>
          </a:p>
          <a:p>
            <a:r>
              <a:rPr lang="en-US" dirty="0"/>
              <a:t>- Look for a Vial of Life or another container</a:t>
            </a:r>
          </a:p>
          <a:p>
            <a:endParaRPr lang="en-US" dirty="0"/>
          </a:p>
          <a:p>
            <a:r>
              <a:rPr lang="en-US" dirty="0"/>
              <a:t>When staying in a medical facility, the POLST form will be kept by the facility in the individual’s medical chart along with other medical orders.</a:t>
            </a:r>
          </a:p>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18</a:t>
            </a:fld>
            <a:endParaRPr lang="en-US"/>
          </a:p>
        </p:txBody>
      </p:sp>
    </p:spTree>
    <p:extLst>
      <p:ext uri="{BB962C8B-B14F-4D97-AF65-F5344CB8AC3E}">
        <p14:creationId xmlns:p14="http://schemas.microsoft.com/office/powerpoint/2010/main" val="66615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19</a:t>
            </a:fld>
            <a:endParaRPr lang="en-US"/>
          </a:p>
        </p:txBody>
      </p:sp>
    </p:spTree>
    <p:extLst>
      <p:ext uri="{BB962C8B-B14F-4D97-AF65-F5344CB8AC3E}">
        <p14:creationId xmlns:p14="http://schemas.microsoft.com/office/powerpoint/2010/main" val="193942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individual’s wish to withhold resuscitation should always be respected.</a:t>
            </a:r>
          </a:p>
          <a:p>
            <a:endParaRPr lang="en-US" dirty="0"/>
          </a:p>
          <a:p>
            <a:r>
              <a:rPr lang="en-US" dirty="0"/>
              <a:t>Sometimes, however, the family may vigorously and persistently insist on CPR even if a valid POLST order is located.  These verbal requests are not consistent with the individual’s directive.  However, in such circumstances:</a:t>
            </a:r>
          </a:p>
          <a:p>
            <a:endParaRPr lang="en-US" dirty="0"/>
          </a:p>
          <a:p>
            <a:pPr marL="228600" indent="-228600">
              <a:buFont typeface="Arial" panose="020B0604020202020204" pitchFamily="34" charset="0"/>
              <a:buChar char="•"/>
            </a:pPr>
            <a:r>
              <a:rPr lang="en-US" dirty="0"/>
              <a:t>Try to convince family to honor the individual’s decision to withhold CPR.  If family persists, then;</a:t>
            </a:r>
          </a:p>
          <a:p>
            <a:pPr marL="228600" indent="-228600">
              <a:buFont typeface="Arial" panose="020B0604020202020204" pitchFamily="34" charset="0"/>
              <a:buChar char="•"/>
            </a:pPr>
            <a:r>
              <a:rPr lang="en-US" dirty="0"/>
              <a:t>Initiate resuscitation efforts until relieved by advanced level providers (AEMT’s and/or Paramedics, for EMRs and EMTs)</a:t>
            </a:r>
          </a:p>
          <a:p>
            <a:pPr marL="228600" indent="-228600">
              <a:buFont typeface="Arial" panose="020B0604020202020204" pitchFamily="34" charset="0"/>
              <a:buChar char="•"/>
            </a:pPr>
            <a:r>
              <a:rPr lang="en-US" dirty="0"/>
              <a:t>EMS personnel should continue treatment and consult medical control.</a:t>
            </a:r>
          </a:p>
        </p:txBody>
      </p:sp>
      <p:sp>
        <p:nvSpPr>
          <p:cNvPr id="4" name="Slide Number Placeholder 3"/>
          <p:cNvSpPr>
            <a:spLocks noGrp="1"/>
          </p:cNvSpPr>
          <p:nvPr>
            <p:ph type="sldNum" sz="quarter" idx="5"/>
          </p:nvPr>
        </p:nvSpPr>
        <p:spPr/>
        <p:txBody>
          <a:bodyPr/>
          <a:lstStyle/>
          <a:p>
            <a:fld id="{496D2D96-F2BB-4A9D-9E52-BDA8653D8D73}" type="slidenum">
              <a:rPr lang="en-US" smtClean="0"/>
              <a:t>21</a:t>
            </a:fld>
            <a:endParaRPr lang="en-US"/>
          </a:p>
        </p:txBody>
      </p:sp>
    </p:spTree>
    <p:extLst>
      <p:ext uri="{BB962C8B-B14F-4D97-AF65-F5344CB8AC3E}">
        <p14:creationId xmlns:p14="http://schemas.microsoft.com/office/powerpoint/2010/main" val="85108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healthcare facilities prefer to use their own health care resuscitation orders.</a:t>
            </a:r>
          </a:p>
          <a:p>
            <a:endParaRPr lang="en-US" dirty="0"/>
          </a:p>
          <a:p>
            <a:r>
              <a:rPr lang="en-US" dirty="0"/>
              <a:t>When EMS providers see other resuscitation orders, they should do the following:</a:t>
            </a:r>
          </a:p>
          <a:p>
            <a:endParaRPr lang="en-US" dirty="0"/>
          </a:p>
          <a:p>
            <a:pPr marL="228600" indent="-228600">
              <a:buFont typeface="Arial" panose="020B0604020202020204" pitchFamily="34" charset="0"/>
              <a:buChar char="•"/>
            </a:pPr>
            <a:r>
              <a:rPr lang="en-US" dirty="0"/>
              <a:t>Verify that the order has a medical provider signature requesting Do Not Resuscitate.</a:t>
            </a:r>
          </a:p>
          <a:p>
            <a:pPr marL="228600" indent="-228600">
              <a:buFont typeface="Arial" panose="020B0604020202020204" pitchFamily="34" charset="0"/>
              <a:buChar char="•"/>
            </a:pPr>
            <a:r>
              <a:rPr lang="en-US" dirty="0"/>
              <a:t>Verify the presence of the individual’s name on the order.</a:t>
            </a:r>
          </a:p>
          <a:p>
            <a:pPr marL="228600" indent="-228600">
              <a:buFont typeface="Arial" panose="020B0604020202020204" pitchFamily="34" charset="0"/>
              <a:buChar char="•"/>
            </a:pPr>
            <a:r>
              <a:rPr lang="en-US" dirty="0"/>
              <a:t>Contact on-line medical control for further consultation.  </a:t>
            </a:r>
          </a:p>
          <a:p>
            <a:pPr marL="228600" indent="-228600">
              <a:buAutoNum type="arabicPeriod"/>
            </a:pPr>
            <a:endParaRPr lang="en-US" dirty="0"/>
          </a:p>
          <a:p>
            <a:pPr marL="228600" indent="-228600">
              <a:buAutoNum type="arabicPeriod"/>
            </a:pPr>
            <a:endParaRPr lang="en-US" dirty="0"/>
          </a:p>
          <a:p>
            <a:pPr marL="0" indent="0">
              <a:buNone/>
            </a:pPr>
            <a:r>
              <a:rPr lang="en-US" dirty="0"/>
              <a:t>In most cases, on-line medical control will advise withholding CPR following verification of a valid medical provider-signed DNR order.</a:t>
            </a:r>
          </a:p>
          <a:p>
            <a:pPr marL="0" indent="0">
              <a:buNone/>
            </a:pPr>
            <a:endParaRPr lang="en-US" dirty="0"/>
          </a:p>
          <a:p>
            <a:pPr marL="0" indent="0">
              <a:buNone/>
            </a:pPr>
            <a:r>
              <a:rPr lang="en-US" dirty="0"/>
              <a:t>If there is any question on the validity of a form, CPR should be started.</a:t>
            </a:r>
          </a:p>
        </p:txBody>
      </p:sp>
      <p:sp>
        <p:nvSpPr>
          <p:cNvPr id="4" name="Slide Number Placeholder 3"/>
          <p:cNvSpPr>
            <a:spLocks noGrp="1"/>
          </p:cNvSpPr>
          <p:nvPr>
            <p:ph type="sldNum" sz="quarter" idx="5"/>
          </p:nvPr>
        </p:nvSpPr>
        <p:spPr/>
        <p:txBody>
          <a:bodyPr/>
          <a:lstStyle/>
          <a:p>
            <a:fld id="{496D2D96-F2BB-4A9D-9E52-BDA8653D8D73}" type="slidenum">
              <a:rPr lang="en-US" smtClean="0"/>
              <a:t>22</a:t>
            </a:fld>
            <a:endParaRPr lang="en-US"/>
          </a:p>
        </p:txBody>
      </p:sp>
    </p:spTree>
    <p:extLst>
      <p:ext uri="{BB962C8B-B14F-4D97-AF65-F5344CB8AC3E}">
        <p14:creationId xmlns:p14="http://schemas.microsoft.com/office/powerpoint/2010/main" val="283559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Comfort care measures for the dying individual may include:</a:t>
            </a:r>
          </a:p>
          <a:p>
            <a:endParaRPr lang="en-US" dirty="0"/>
          </a:p>
          <a:p>
            <a:pPr marL="228600" indent="-228600">
              <a:buFont typeface="Arial" panose="020B0604020202020204" pitchFamily="34" charset="0"/>
              <a:buChar char="•"/>
            </a:pPr>
            <a:r>
              <a:rPr lang="en-US" dirty="0"/>
              <a:t>Manually open the airway.  Do not provide positive pressure ventilation with a bag valve mask, pocket mask, or endotracheal tube.</a:t>
            </a:r>
          </a:p>
          <a:p>
            <a:pPr marL="228600" indent="-228600">
              <a:buFont typeface="Arial" panose="020B0604020202020204" pitchFamily="34" charset="0"/>
              <a:buChar char="•"/>
            </a:pPr>
            <a:r>
              <a:rPr lang="en-US" dirty="0"/>
              <a:t>Clear the airway, including stoma, of secretions using an appropriate suction device.</a:t>
            </a:r>
          </a:p>
          <a:p>
            <a:pPr marL="228600" indent="-228600">
              <a:buFont typeface="Arial" panose="020B0604020202020204" pitchFamily="34" charset="0"/>
              <a:buChar char="•"/>
            </a:pPr>
            <a:r>
              <a:rPr lang="en-US" dirty="0"/>
              <a:t>Provide oxygen via nasal cannula at 2-4 liters per minute.</a:t>
            </a:r>
          </a:p>
          <a:p>
            <a:pPr marL="228600" indent="-228600">
              <a:buFont typeface="Arial" panose="020B0604020202020204" pitchFamily="34" charset="0"/>
              <a:buChar char="•"/>
            </a:pPr>
            <a:r>
              <a:rPr lang="en-US" dirty="0"/>
              <a:t>Positioning for comfort</a:t>
            </a:r>
          </a:p>
          <a:p>
            <a:pPr marL="228600" indent="-228600">
              <a:buFont typeface="Arial" panose="020B0604020202020204" pitchFamily="34" charset="0"/>
              <a:buChar char="•"/>
            </a:pPr>
            <a:r>
              <a:rPr lang="en-US" dirty="0"/>
              <a:t>Splinting</a:t>
            </a:r>
          </a:p>
          <a:p>
            <a:pPr marL="228600" indent="-228600">
              <a:buFont typeface="Arial" panose="020B0604020202020204" pitchFamily="34" charset="0"/>
              <a:buChar char="•"/>
            </a:pPr>
            <a:r>
              <a:rPr lang="en-US" dirty="0"/>
              <a:t>Controlling bleeding</a:t>
            </a:r>
          </a:p>
          <a:p>
            <a:pPr marL="228600" indent="-228600">
              <a:buFont typeface="Arial" panose="020B0604020202020204" pitchFamily="34" charset="0"/>
              <a:buChar char="•"/>
            </a:pPr>
            <a:r>
              <a:rPr lang="en-US" dirty="0"/>
              <a:t>Providing pain medications pertinent to the level of certification/licensure.</a:t>
            </a:r>
          </a:p>
          <a:p>
            <a:pPr marL="228600" indent="-228600">
              <a:buFont typeface="Arial" panose="020B0604020202020204" pitchFamily="34" charset="0"/>
              <a:buChar char="•"/>
            </a:pPr>
            <a:r>
              <a:rPr lang="en-US" dirty="0"/>
              <a:t>Provide emotional support to the individual and family.</a:t>
            </a:r>
          </a:p>
          <a:p>
            <a:pPr marL="228600" indent="-228600">
              <a:buAutoNum type="arabicPeriod"/>
            </a:pPr>
            <a:endParaRPr lang="en-US" dirty="0"/>
          </a:p>
          <a:p>
            <a:pPr marL="0" indent="0">
              <a:buNone/>
            </a:pPr>
            <a:r>
              <a:rPr lang="en-US" dirty="0"/>
              <a:t>Contact the individual’s physician or on-line medical control if directed by local protocols or if questions or problems arise.</a:t>
            </a:r>
          </a:p>
        </p:txBody>
      </p:sp>
      <p:sp>
        <p:nvSpPr>
          <p:cNvPr id="4" name="Slide Number Placeholder 3"/>
          <p:cNvSpPr>
            <a:spLocks noGrp="1"/>
          </p:cNvSpPr>
          <p:nvPr>
            <p:ph type="sldNum" sz="quarter" idx="5"/>
          </p:nvPr>
        </p:nvSpPr>
        <p:spPr/>
        <p:txBody>
          <a:bodyPr/>
          <a:lstStyle/>
          <a:p>
            <a:fld id="{496D2D96-F2BB-4A9D-9E52-BDA8653D8D73}" type="slidenum">
              <a:rPr lang="en-US" smtClean="0"/>
              <a:t>24</a:t>
            </a:fld>
            <a:endParaRPr lang="en-US"/>
          </a:p>
        </p:txBody>
      </p:sp>
    </p:spTree>
    <p:extLst>
      <p:ext uri="{BB962C8B-B14F-4D97-AF65-F5344CB8AC3E}">
        <p14:creationId xmlns:p14="http://schemas.microsoft.com/office/powerpoint/2010/main" val="128659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3</a:t>
            </a:fld>
            <a:endParaRPr lang="en-US"/>
          </a:p>
        </p:txBody>
      </p:sp>
    </p:spTree>
    <p:extLst>
      <p:ext uri="{BB962C8B-B14F-4D97-AF65-F5344CB8AC3E}">
        <p14:creationId xmlns:p14="http://schemas.microsoft.com/office/powerpoint/2010/main" val="98584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individual contacts must be properly documented.</a:t>
            </a:r>
          </a:p>
        </p:txBody>
      </p:sp>
      <p:sp>
        <p:nvSpPr>
          <p:cNvPr id="4" name="Slide Number Placeholder 3"/>
          <p:cNvSpPr>
            <a:spLocks noGrp="1"/>
          </p:cNvSpPr>
          <p:nvPr>
            <p:ph type="sldNum" sz="quarter" idx="5"/>
          </p:nvPr>
        </p:nvSpPr>
        <p:spPr/>
        <p:txBody>
          <a:bodyPr/>
          <a:lstStyle/>
          <a:p>
            <a:fld id="{496D2D96-F2BB-4A9D-9E52-BDA8653D8D73}" type="slidenum">
              <a:rPr lang="en-US" smtClean="0"/>
              <a:t>25</a:t>
            </a:fld>
            <a:endParaRPr lang="en-US"/>
          </a:p>
        </p:txBody>
      </p:sp>
    </p:spTree>
    <p:extLst>
      <p:ext uri="{BB962C8B-B14F-4D97-AF65-F5344CB8AC3E}">
        <p14:creationId xmlns:p14="http://schemas.microsoft.com/office/powerpoint/2010/main" val="1197095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done providing care to your patient, but if they have passed away, the family and relatives have now also become your patients.</a:t>
            </a:r>
          </a:p>
        </p:txBody>
      </p:sp>
      <p:sp>
        <p:nvSpPr>
          <p:cNvPr id="4" name="Slide Number Placeholder 3"/>
          <p:cNvSpPr>
            <a:spLocks noGrp="1"/>
          </p:cNvSpPr>
          <p:nvPr>
            <p:ph type="sldNum" sz="quarter" idx="5"/>
          </p:nvPr>
        </p:nvSpPr>
        <p:spPr/>
        <p:txBody>
          <a:bodyPr/>
          <a:lstStyle/>
          <a:p>
            <a:fld id="{496D2D96-F2BB-4A9D-9E52-BDA8653D8D73}" type="slidenum">
              <a:rPr lang="en-US" smtClean="0"/>
              <a:t>26</a:t>
            </a:fld>
            <a:endParaRPr lang="en-US"/>
          </a:p>
        </p:txBody>
      </p:sp>
    </p:spTree>
    <p:extLst>
      <p:ext uri="{BB962C8B-B14F-4D97-AF65-F5344CB8AC3E}">
        <p14:creationId xmlns:p14="http://schemas.microsoft.com/office/powerpoint/2010/main" val="21455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 pleasant job to tell someone that his or her relative has died from cardiac arrest.  Although telling relatives about a death is an important issue in emergency care, it has not received much practical attention.  Initial contact with the family has a strong effect on how its members respond to grief.  Bad news conveyed in an inappropriate, incomplete, or uncaring manner may have long-lasting psychological effects on a family.</a:t>
            </a:r>
          </a:p>
          <a:p>
            <a:endParaRPr lang="en-US" dirty="0"/>
          </a:p>
          <a:p>
            <a:r>
              <a:rPr lang="en-US" dirty="0"/>
              <a:t>As a rescuer, one of the hardest switches in emergency medicine is to move from the inability to achieve ROSC to dealing with a family in shock from sudden grief.  Rescuers go from the technical aspects of directing a resuscitation – a no-time-for-feelings situation – to the post-resuscitation situation where feelings, thoughts, and empathy for loss begin a grief reaction.  Feelings of failure, sadness, and inadequacy may make it difficult to initially support and counsel the patient’s family.</a:t>
            </a:r>
          </a:p>
          <a:p>
            <a:endParaRPr lang="en-US" dirty="0"/>
          </a:p>
          <a:p>
            <a:r>
              <a:rPr lang="en-US" dirty="0"/>
              <a:t>In the next several slides, we will cover 18 tips for how best to tell the worst news.</a:t>
            </a:r>
          </a:p>
          <a:p>
            <a:endParaRPr lang="en-US" dirty="0"/>
          </a:p>
          <a:p>
            <a:r>
              <a:rPr lang="en-US" dirty="0"/>
              <a:t>NOTE:  Excerpts in this section are from: Emergency Cardiac Care Committee and Subcommittees, American Heart Association, Guidelines for Cardiopulmonary Resuscitation and Emergency Cardiac Care, I: Introduction. JAMA. 1992, 68:2172-2183</a:t>
            </a:r>
          </a:p>
        </p:txBody>
      </p:sp>
      <p:sp>
        <p:nvSpPr>
          <p:cNvPr id="4" name="Slide Number Placeholder 3"/>
          <p:cNvSpPr>
            <a:spLocks noGrp="1"/>
          </p:cNvSpPr>
          <p:nvPr>
            <p:ph type="sldNum" sz="quarter" idx="5"/>
          </p:nvPr>
        </p:nvSpPr>
        <p:spPr/>
        <p:txBody>
          <a:bodyPr/>
          <a:lstStyle/>
          <a:p>
            <a:fld id="{496D2D96-F2BB-4A9D-9E52-BDA8653D8D73}" type="slidenum">
              <a:rPr lang="en-US" smtClean="0"/>
              <a:t>27</a:t>
            </a:fld>
            <a:endParaRPr lang="en-US"/>
          </a:p>
        </p:txBody>
      </p:sp>
    </p:spTree>
    <p:extLst>
      <p:ext uri="{BB962C8B-B14F-4D97-AF65-F5344CB8AC3E}">
        <p14:creationId xmlns:p14="http://schemas.microsoft.com/office/powerpoint/2010/main" val="315369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 EMS provider on the team takes the lead.  Decide quickly who might be most effective for these particular circumstances.</a:t>
            </a:r>
          </a:p>
          <a:p>
            <a:pPr marL="228600" indent="-228600">
              <a:buAutoNum type="arabicPeriod"/>
            </a:pPr>
            <a:endParaRPr lang="en-US" dirty="0"/>
          </a:p>
          <a:p>
            <a:pPr marL="228600" indent="-228600">
              <a:buAutoNum type="arabicPeriod"/>
            </a:pPr>
            <a:r>
              <a:rPr lang="en-US" dirty="0"/>
              <a:t>Get yourself ready.  Recognize that you may be discouraged or overwhelmed.  Take a deep breath and do what has to be done.</a:t>
            </a:r>
          </a:p>
          <a:p>
            <a:pPr marL="228600" indent="-228600">
              <a:buAutoNum type="arabicPeriod"/>
            </a:pPr>
            <a:endParaRPr lang="en-US" dirty="0"/>
          </a:p>
          <a:p>
            <a:pPr marL="228600" indent="-228600">
              <a:buAutoNum type="arabicPeriod"/>
            </a:pPr>
            <a:r>
              <a:rPr lang="en-US" dirty="0"/>
              <a:t>Gather information about the death.  Obtain as much information as possible about the patient and the circumstances surrounding the death.  Carefully go over the events as they happened:</a:t>
            </a:r>
          </a:p>
          <a:p>
            <a:pPr marL="685800" lvl="1" indent="-228600">
              <a:buFont typeface="Arial" panose="020B0604020202020204" pitchFamily="34" charset="0"/>
              <a:buChar char="•"/>
            </a:pPr>
            <a:r>
              <a:rPr lang="en-US" dirty="0"/>
              <a:t>Medical history</a:t>
            </a:r>
          </a:p>
          <a:p>
            <a:pPr marL="685800" lvl="1" indent="-228600">
              <a:buFont typeface="Arial" panose="020B0604020202020204" pitchFamily="34" charset="0"/>
              <a:buChar char="•"/>
            </a:pPr>
            <a:r>
              <a:rPr lang="en-US" dirty="0"/>
              <a:t>The event itself</a:t>
            </a:r>
          </a:p>
          <a:p>
            <a:pPr marL="685800" lvl="1" indent="-228600">
              <a:buFont typeface="Arial" panose="020B0604020202020204" pitchFamily="34" charset="0"/>
              <a:buChar char="•"/>
            </a:pPr>
            <a:r>
              <a:rPr lang="en-US" dirty="0"/>
              <a:t>Relationship between patient and survivor</a:t>
            </a:r>
          </a:p>
          <a:p>
            <a:pPr marL="228600" lvl="0" indent="-228600">
              <a:buAutoNum type="arabicPeriod"/>
            </a:pPr>
            <a:endParaRPr lang="en-US" dirty="0"/>
          </a:p>
          <a:p>
            <a:pPr marL="228600" lvl="0" indent="-228600">
              <a:buAutoNum type="arabicPeriod"/>
            </a:pPr>
            <a:r>
              <a:rPr lang="en-US" dirty="0"/>
              <a:t>Find a quiet location.  When not in an enclosed building, be sure the location is a safe distance from hazards.  Normal reactions to extreme grief can include involuntary physical responses such as walking or running about.</a:t>
            </a:r>
          </a:p>
          <a:p>
            <a:pPr marL="228600" lvl="0" indent="-228600">
              <a:buAutoNum type="arabicPeriod"/>
            </a:pPr>
            <a:endParaRPr lang="en-US" dirty="0"/>
          </a:p>
          <a:p>
            <a:pPr marL="228600" lvl="0" indent="-228600">
              <a:buAutoNum type="arabicPeriod"/>
            </a:pPr>
            <a:r>
              <a:rPr lang="en-US" dirty="0"/>
              <a:t>Get physically lower.  If possible, sit down or have the family members sit down and kneel next to them.</a:t>
            </a:r>
          </a:p>
          <a:p>
            <a:pPr marL="228600" lvl="0" indent="-228600">
              <a:buAutoNum type="arabicPeriod"/>
            </a:pPr>
            <a:endParaRPr lang="en-US" dirty="0"/>
          </a:p>
          <a:p>
            <a:pPr marL="228600" lvl="0" indent="-228600">
              <a:buAutoNum type="arabicPeriod"/>
            </a:pPr>
            <a:r>
              <a:rPr lang="en-US" dirty="0"/>
              <a:t>Nonverbal actions speak louder than words.  Make eye contact with the person closest to you.  If there are several people, be sure to make eye contact with each of them during the conversation.  Make eye contact, touch when appropriate.</a:t>
            </a:r>
          </a:p>
        </p:txBody>
      </p:sp>
      <p:sp>
        <p:nvSpPr>
          <p:cNvPr id="4" name="Slide Number Placeholder 3"/>
          <p:cNvSpPr>
            <a:spLocks noGrp="1"/>
          </p:cNvSpPr>
          <p:nvPr>
            <p:ph type="sldNum" sz="quarter" idx="5"/>
          </p:nvPr>
        </p:nvSpPr>
        <p:spPr/>
        <p:txBody>
          <a:bodyPr/>
          <a:lstStyle/>
          <a:p>
            <a:fld id="{496D2D96-F2BB-4A9D-9E52-BDA8653D8D73}" type="slidenum">
              <a:rPr lang="en-US" smtClean="0"/>
              <a:t>28</a:t>
            </a:fld>
            <a:endParaRPr lang="en-US"/>
          </a:p>
        </p:txBody>
      </p:sp>
    </p:spTree>
    <p:extLst>
      <p:ext uri="{BB962C8B-B14F-4D97-AF65-F5344CB8AC3E}">
        <p14:creationId xmlns:p14="http://schemas.microsoft.com/office/powerpoint/2010/main" val="425963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7. Listen and be still.  Silent reactions are fine.  Don’t endlessly chatter.  Answer questions.</a:t>
            </a:r>
          </a:p>
          <a:p>
            <a:pPr marL="0" indent="0">
              <a:buNone/>
            </a:pPr>
            <a:endParaRPr lang="en-US" dirty="0"/>
          </a:p>
          <a:p>
            <a:pPr marL="228600" indent="-228600">
              <a:buAutoNum type="arabicPeriod" startAt="8"/>
            </a:pPr>
            <a:r>
              <a:rPr lang="en-US" dirty="0"/>
              <a:t>Use physical touch if someone reaches out to you first.</a:t>
            </a:r>
          </a:p>
          <a:p>
            <a:pPr marL="228600" indent="-228600">
              <a:buAutoNum type="arabicPeriod" startAt="8"/>
            </a:pPr>
            <a:endParaRPr lang="en-US" dirty="0"/>
          </a:p>
          <a:p>
            <a:pPr marL="228600" indent="-228600">
              <a:buAutoNum type="arabicPeriod" startAt="8"/>
            </a:pPr>
            <a:r>
              <a:rPr lang="en-US" dirty="0"/>
              <a:t>Briefly review the history and circumstances.  Allow as much time as necessary for questions and discussion. Review the events several times to ensure everything is understood and to facilitate further questions.</a:t>
            </a:r>
          </a:p>
          <a:p>
            <a:pPr marL="0" indent="0">
              <a:buNone/>
            </a:pPr>
            <a:endParaRPr lang="en-US" dirty="0"/>
          </a:p>
          <a:p>
            <a:pPr marL="228600" indent="-228600">
              <a:buAutoNum type="arabicPeriod" startAt="10"/>
            </a:pPr>
            <a:r>
              <a:rPr lang="en-US" dirty="0"/>
              <a:t>Use the word “death” or “dead.”  Such simple terms are clear.  Euphemisms are easily misunderstood.  Avoid euphemisms such as “he’s passed on,” “she is no longer with us,” or “he’s left us.”  Instead, use the words “death,” “dying,” or “dead.”</a:t>
            </a:r>
          </a:p>
          <a:p>
            <a:pPr marL="228600" indent="-228600">
              <a:buAutoNum type="arabicPeriod" startAt="10"/>
            </a:pPr>
            <a:endParaRPr lang="en-US" dirty="0"/>
          </a:p>
          <a:p>
            <a:pPr marL="228600" indent="-228600">
              <a:buAutoNum type="arabicPeriod" startAt="10"/>
            </a:pPr>
            <a:r>
              <a:rPr lang="en-US" dirty="0"/>
              <a:t>Expect any reaction and allow time to express anguish.  Normal reactions to a loved one’s death range through a variety of physical, mental, and behavioral responses.  Silent reactions are fine.  Allow time for the shock to be absorbed.</a:t>
            </a:r>
          </a:p>
          <a:p>
            <a:pPr marL="228600" indent="-228600">
              <a:buAutoNum type="arabicPeriod" startAt="10"/>
            </a:pPr>
            <a:endParaRPr lang="en-US" dirty="0"/>
          </a:p>
          <a:p>
            <a:pPr marL="228600" indent="-228600">
              <a:buAutoNum type="arabicPeriod" startAt="10"/>
            </a:pPr>
            <a:r>
              <a:rPr lang="en-US" dirty="0"/>
              <a:t>Convey sympathy for a grieving family, but don’t let it sound like an apology.  Convey your feelings with phrases such as “You have my (our) sincere sympathy,” or, “We are sorry for your loss.”</a:t>
            </a:r>
          </a:p>
          <a:p>
            <a:pPr marL="228600" indent="-228600">
              <a:buAutoNum type="arabicPeriod" startAt="10"/>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29</a:t>
            </a:fld>
            <a:endParaRPr lang="en-US"/>
          </a:p>
        </p:txBody>
      </p:sp>
    </p:spTree>
    <p:extLst>
      <p:ext uri="{BB962C8B-B14F-4D97-AF65-F5344CB8AC3E}">
        <p14:creationId xmlns:p14="http://schemas.microsoft.com/office/powerpoint/2010/main" val="151003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3"/>
            </a:pPr>
            <a:r>
              <a:rPr lang="en-US" dirty="0"/>
              <a:t>Find someone to be with them during this time.  Do they want you to call a neighbor, family member, clergyman, or chaplain?</a:t>
            </a:r>
          </a:p>
          <a:p>
            <a:pPr marL="228600" indent="-228600">
              <a:buAutoNum type="arabicPeriod" startAt="13"/>
            </a:pPr>
            <a:endParaRPr lang="en-US" dirty="0"/>
          </a:p>
          <a:p>
            <a:pPr marL="228600" indent="-228600">
              <a:buAutoNum type="arabicPeriod" startAt="13"/>
            </a:pPr>
            <a:r>
              <a:rPr lang="en-US" dirty="0"/>
              <a:t>Offer an opportunity to say goodbye to their loved one.  Use a phrase such as, “Would you like to say goodbye to George, and see him now?”  If equipment is still connected, let the family know.</a:t>
            </a:r>
          </a:p>
          <a:p>
            <a:pPr marL="228600" indent="-228600">
              <a:buAutoNum type="arabicPeriod" startAt="13"/>
            </a:pPr>
            <a:endParaRPr lang="en-US" dirty="0"/>
          </a:p>
          <a:p>
            <a:pPr marL="228600" indent="-228600">
              <a:buAutoNum type="arabicPeriod" startAt="13"/>
            </a:pPr>
            <a:r>
              <a:rPr lang="en-US" dirty="0"/>
              <a:t>Tell them the plan for disposition of the body.  What is going to happen next? Know in advance what happens next and who will sign the death certificate.  Physicians may impose burdens on staff members and family if they fail to understand policies about death certification and disposition of the body.  Know the answers to these questions before meeting with the family.</a:t>
            </a:r>
          </a:p>
          <a:p>
            <a:pPr marL="228600" indent="-228600">
              <a:buAutoNum type="arabicPeriod" startAt="13"/>
            </a:pPr>
            <a:endParaRPr lang="en-US" dirty="0"/>
          </a:p>
          <a:p>
            <a:pPr marL="228600" indent="-228600">
              <a:buAutoNum type="arabicPeriod" startAt="13"/>
            </a:pPr>
            <a:r>
              <a:rPr lang="en-US" dirty="0"/>
              <a:t>Ask if they have any questions.  Answer them directly.  Use simple sentences.  People in crisis may have trouble understanding complex messages.</a:t>
            </a:r>
          </a:p>
          <a:p>
            <a:pPr marL="228600" indent="-228600">
              <a:buAutoNum type="arabicPeriod" startAt="13"/>
            </a:pPr>
            <a:endParaRPr lang="en-US" dirty="0"/>
          </a:p>
          <a:p>
            <a:pPr marL="228600" indent="-228600">
              <a:buAutoNum type="arabicPeriod" startAt="13"/>
            </a:pPr>
            <a:r>
              <a:rPr lang="en-US" dirty="0"/>
              <a:t>Don’t lie to them.  This is especially important when a crime scene is involved or an autopsy will be performed.</a:t>
            </a:r>
          </a:p>
          <a:p>
            <a:pPr marL="228600" indent="-228600">
              <a:buAutoNum type="arabicPeriod" startAt="13"/>
            </a:pPr>
            <a:endParaRPr lang="en-US" dirty="0"/>
          </a:p>
          <a:p>
            <a:pPr marL="0" indent="0">
              <a:buNone/>
            </a:pPr>
            <a:r>
              <a:rPr lang="en-US" dirty="0"/>
              <a:t>18. Leave clear information about follow-up contacts for the family for when you have gone, such as for a social worker, counselor, or chaplain.  Enlist the aid of a social worker or chaplain if not already present.  If time allows, offer to contact the patient’s physician and remain available if there are further questions.</a:t>
            </a:r>
          </a:p>
          <a:p>
            <a:pPr marL="0" indent="0">
              <a:buNone/>
            </a:pPr>
            <a:endParaRPr lang="en-US" dirty="0"/>
          </a:p>
          <a:p>
            <a:pPr marL="0" indent="0">
              <a:buNone/>
            </a:pPr>
            <a:r>
              <a:rPr lang="en-US" dirty="0"/>
              <a:t>The community thinks of EMS personnel as superhuman rescuers who can work miracles in brief periods.  Expectations about what EMTs and paramedics can do for the surviving relatives are frequently unrealistic. In the short period after resuscitation efforts, rescuers can do little more than set into motion a normal grief reaction.  EMS providers must prepare for the next emergency.  The most important task is to mobilize personal and community resources for those plunged into sorrow by the unexpected loss of a loved one.</a:t>
            </a:r>
          </a:p>
        </p:txBody>
      </p:sp>
      <p:sp>
        <p:nvSpPr>
          <p:cNvPr id="4" name="Slide Number Placeholder 3"/>
          <p:cNvSpPr>
            <a:spLocks noGrp="1"/>
          </p:cNvSpPr>
          <p:nvPr>
            <p:ph type="sldNum" sz="quarter" idx="5"/>
          </p:nvPr>
        </p:nvSpPr>
        <p:spPr/>
        <p:txBody>
          <a:bodyPr/>
          <a:lstStyle/>
          <a:p>
            <a:fld id="{496D2D96-F2BB-4A9D-9E52-BDA8653D8D73}" type="slidenum">
              <a:rPr lang="en-US" smtClean="0"/>
              <a:t>30</a:t>
            </a:fld>
            <a:endParaRPr lang="en-US"/>
          </a:p>
        </p:txBody>
      </p:sp>
    </p:spTree>
    <p:extLst>
      <p:ext uri="{BB962C8B-B14F-4D97-AF65-F5344CB8AC3E}">
        <p14:creationId xmlns:p14="http://schemas.microsoft.com/office/powerpoint/2010/main" val="1221911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walk section by section through the POLST form.  The examples are in black and white for ease of reading on the screen, but an original POLST form will be bright, lime green.</a:t>
            </a:r>
          </a:p>
        </p:txBody>
      </p:sp>
      <p:sp>
        <p:nvSpPr>
          <p:cNvPr id="4" name="Slide Number Placeholder 3"/>
          <p:cNvSpPr>
            <a:spLocks noGrp="1"/>
          </p:cNvSpPr>
          <p:nvPr>
            <p:ph type="sldNum" sz="quarter" idx="5"/>
          </p:nvPr>
        </p:nvSpPr>
        <p:spPr/>
        <p:txBody>
          <a:bodyPr/>
          <a:lstStyle/>
          <a:p>
            <a:fld id="{496D2D96-F2BB-4A9D-9E52-BDA8653D8D73}" type="slidenum">
              <a:rPr lang="en-US" smtClean="0"/>
              <a:t>31</a:t>
            </a:fld>
            <a:endParaRPr lang="en-US"/>
          </a:p>
        </p:txBody>
      </p:sp>
    </p:spTree>
    <p:extLst>
      <p:ext uri="{BB962C8B-B14F-4D97-AF65-F5344CB8AC3E}">
        <p14:creationId xmlns:p14="http://schemas.microsoft.com/office/powerpoint/2010/main" val="1292765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must be completed with the individual’s name and date of birth.  The gender and pronoun sections are optional.</a:t>
            </a:r>
          </a:p>
        </p:txBody>
      </p:sp>
      <p:sp>
        <p:nvSpPr>
          <p:cNvPr id="4" name="Slide Number Placeholder 3"/>
          <p:cNvSpPr>
            <a:spLocks noGrp="1"/>
          </p:cNvSpPr>
          <p:nvPr>
            <p:ph type="sldNum" sz="quarter" idx="5"/>
          </p:nvPr>
        </p:nvSpPr>
        <p:spPr/>
        <p:txBody>
          <a:bodyPr/>
          <a:lstStyle/>
          <a:p>
            <a:fld id="{496D2D96-F2BB-4A9D-9E52-BDA8653D8D73}" type="slidenum">
              <a:rPr lang="en-US" smtClean="0"/>
              <a:t>32</a:t>
            </a:fld>
            <a:endParaRPr lang="en-US"/>
          </a:p>
        </p:txBody>
      </p:sp>
    </p:spTree>
    <p:extLst>
      <p:ext uri="{BB962C8B-B14F-4D97-AF65-F5344CB8AC3E}">
        <p14:creationId xmlns:p14="http://schemas.microsoft.com/office/powerpoint/2010/main" val="1189479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Conditions/Individual Goals section is used to give more context or details about the patient.</a:t>
            </a:r>
          </a:p>
          <a:p>
            <a:endParaRPr lang="en-US" dirty="0"/>
          </a:p>
          <a:p>
            <a:r>
              <a:rPr lang="en-US" dirty="0"/>
              <a:t>Before moving on to the next sections, please note that:</a:t>
            </a:r>
          </a:p>
          <a:p>
            <a:endParaRPr lang="en-US" dirty="0"/>
          </a:p>
          <a:p>
            <a:pPr marL="228600" indent="-228600">
              <a:buAutoNum type="arabicPeriod"/>
            </a:pPr>
            <a:r>
              <a:rPr lang="en-US" dirty="0"/>
              <a:t>If the individual requires treatment, the caregiver should first initiate any treatment orders recorded on the POLST, and then contact the attending medical provider.</a:t>
            </a:r>
          </a:p>
          <a:p>
            <a:pPr marL="228600" indent="-228600">
              <a:buAutoNum type="arabicPeriod"/>
            </a:pPr>
            <a:endParaRPr lang="en-US" dirty="0"/>
          </a:p>
          <a:p>
            <a:pPr marL="228600" indent="-228600">
              <a:buAutoNum type="arabicPeriod"/>
            </a:pPr>
            <a:r>
              <a:rPr lang="en-US" dirty="0"/>
              <a:t>Any order section that is not completed indicates that full treatment should be provided for that section until clarification is obtained.</a:t>
            </a:r>
          </a:p>
        </p:txBody>
      </p:sp>
      <p:sp>
        <p:nvSpPr>
          <p:cNvPr id="4" name="Slide Number Placeholder 3"/>
          <p:cNvSpPr>
            <a:spLocks noGrp="1"/>
          </p:cNvSpPr>
          <p:nvPr>
            <p:ph type="sldNum" sz="quarter" idx="5"/>
          </p:nvPr>
        </p:nvSpPr>
        <p:spPr/>
        <p:txBody>
          <a:bodyPr/>
          <a:lstStyle/>
          <a:p>
            <a:fld id="{496D2D96-F2BB-4A9D-9E52-BDA8653D8D73}" type="slidenum">
              <a:rPr lang="en-US" smtClean="0"/>
              <a:t>33</a:t>
            </a:fld>
            <a:endParaRPr lang="en-US"/>
          </a:p>
        </p:txBody>
      </p:sp>
    </p:spTree>
    <p:extLst>
      <p:ext uri="{BB962C8B-B14F-4D97-AF65-F5344CB8AC3E}">
        <p14:creationId xmlns:p14="http://schemas.microsoft.com/office/powerpoint/2010/main" val="641769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A: Use of Cardiopulmonary Resuscitation (CPR). </a:t>
            </a:r>
          </a:p>
          <a:p>
            <a:endParaRPr lang="en-US" dirty="0"/>
          </a:p>
          <a:p>
            <a:r>
              <a:rPr lang="en-US" dirty="0"/>
              <a:t>This section gives guidance on what to do if the patient has no pulse and is not breathing.</a:t>
            </a:r>
          </a:p>
          <a:p>
            <a:endParaRPr lang="en-US" dirty="0"/>
          </a:p>
          <a:p>
            <a:pPr marL="228600" indent="-228600">
              <a:buAutoNum type="arabicPeriod"/>
            </a:pPr>
            <a:r>
              <a:rPr lang="en-US" dirty="0"/>
              <a:t>If the individual WANTS CPR, the </a:t>
            </a:r>
            <a:r>
              <a:rPr lang="en-US" b="1" dirty="0"/>
              <a:t>Yes - Attempt Resuscitation/CPR</a:t>
            </a:r>
            <a:r>
              <a:rPr lang="en-US" b="0" dirty="0"/>
              <a:t> box is checked.</a:t>
            </a:r>
          </a:p>
          <a:p>
            <a:pPr marL="228600" indent="-228600">
              <a:buAutoNum type="arabicPeriod"/>
            </a:pPr>
            <a:endParaRPr lang="en-US" b="0" dirty="0"/>
          </a:p>
          <a:p>
            <a:pPr marL="228600" indent="-228600">
              <a:buAutoNum type="arabicPeriod"/>
            </a:pPr>
            <a:r>
              <a:rPr lang="en-US" b="0" dirty="0"/>
              <a:t>If the individual DOES NOT WANT CPR, the </a:t>
            </a:r>
            <a:r>
              <a:rPr lang="en-US" b="1" dirty="0"/>
              <a:t>No - Do Not Attempt Resuscitation/DNAR (Allow Natural Death) </a:t>
            </a:r>
            <a:r>
              <a:rPr lang="en-US" b="0" dirty="0"/>
              <a:t>box is checked.  Resuscitation should not be attempted.</a:t>
            </a:r>
          </a:p>
          <a:p>
            <a:pPr marL="228600" indent="-228600">
              <a:buAutoNum type="arabicPeriod"/>
            </a:pPr>
            <a:endParaRPr lang="en-US" b="0" dirty="0"/>
          </a:p>
          <a:p>
            <a:pPr marL="228600" indent="-228600">
              <a:buAutoNum type="arabicPeriod"/>
            </a:pPr>
            <a:r>
              <a:rPr lang="en-US" b="0" dirty="0"/>
              <a:t>Comfort measures will always be provided, even when DNAR has been selected.</a:t>
            </a:r>
          </a:p>
          <a:p>
            <a:pPr marL="228600" indent="-228600">
              <a:buAutoNum type="arabicPeriod"/>
            </a:pPr>
            <a:endParaRPr lang="en-US" b="0" dirty="0"/>
          </a:p>
          <a:p>
            <a:pPr marL="0" indent="0">
              <a:buNone/>
            </a:pPr>
            <a:r>
              <a:rPr lang="en-US" b="0" dirty="0"/>
              <a:t>If the patient is not in cardiopulmonary arrest, go to section B.</a:t>
            </a:r>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34</a:t>
            </a:fld>
            <a:endParaRPr lang="en-US"/>
          </a:p>
        </p:txBody>
      </p:sp>
    </p:spTree>
    <p:extLst>
      <p:ext uri="{BB962C8B-B14F-4D97-AF65-F5344CB8AC3E}">
        <p14:creationId xmlns:p14="http://schemas.microsoft.com/office/powerpoint/2010/main" val="244247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 but certainly not least, psychomotor objectives.</a:t>
            </a:r>
          </a:p>
        </p:txBody>
      </p:sp>
      <p:sp>
        <p:nvSpPr>
          <p:cNvPr id="4" name="Slide Number Placeholder 3"/>
          <p:cNvSpPr>
            <a:spLocks noGrp="1"/>
          </p:cNvSpPr>
          <p:nvPr>
            <p:ph type="sldNum" sz="quarter" idx="5"/>
          </p:nvPr>
        </p:nvSpPr>
        <p:spPr/>
        <p:txBody>
          <a:bodyPr/>
          <a:lstStyle/>
          <a:p>
            <a:fld id="{496D2D96-F2BB-4A9D-9E52-BDA8653D8D73}" type="slidenum">
              <a:rPr lang="en-US" smtClean="0"/>
              <a:t>6</a:t>
            </a:fld>
            <a:endParaRPr lang="en-US"/>
          </a:p>
        </p:txBody>
      </p:sp>
    </p:spTree>
    <p:extLst>
      <p:ext uri="{BB962C8B-B14F-4D97-AF65-F5344CB8AC3E}">
        <p14:creationId xmlns:p14="http://schemas.microsoft.com/office/powerpoint/2010/main" val="3789643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B: Level of Medical Interventions</a:t>
            </a:r>
          </a:p>
          <a:p>
            <a:endParaRPr lang="en-US" dirty="0"/>
          </a:p>
          <a:p>
            <a:r>
              <a:rPr lang="en-US" dirty="0"/>
              <a:t>This section is used when the individual has a pulse and/or is breathing.</a:t>
            </a:r>
          </a:p>
          <a:p>
            <a:pPr marL="0" indent="0">
              <a:buNone/>
            </a:pPr>
            <a:endParaRPr lang="en-US" dirty="0"/>
          </a:p>
          <a:p>
            <a:pPr marL="0" indent="0">
              <a:buNone/>
            </a:pPr>
            <a:r>
              <a:rPr lang="en-US" dirty="0"/>
              <a:t>After providing the appropriate treatments at the indicated level, healthcare providers should then contact the attending medical provider or online medical control.</a:t>
            </a:r>
          </a:p>
          <a:p>
            <a:pPr marL="0" indent="0">
              <a:buNone/>
            </a:pPr>
            <a:endParaRPr lang="en-US" dirty="0"/>
          </a:p>
          <a:p>
            <a:pPr marL="228600" indent="-228600">
              <a:buAutoNum type="arabicPeriod"/>
            </a:pPr>
            <a:r>
              <a:rPr lang="en-US" dirty="0"/>
              <a:t>Full Treatment – Primary goal is prolonging life by all medically effective means.  Use intubation, advanced airway interventions, mechanical ventilation, and cardioversion as indicated. </a:t>
            </a:r>
            <a:r>
              <a:rPr lang="en-US" b="0" dirty="0"/>
              <a:t>Transfer to hospital if indicated.  Includes intensive care. </a:t>
            </a:r>
          </a:p>
          <a:p>
            <a:pPr marL="228600" indent="-228600">
              <a:buAutoNum type="arabicPeriod"/>
            </a:pPr>
            <a:endParaRPr lang="en-US" b="0" dirty="0"/>
          </a:p>
          <a:p>
            <a:pPr marL="228600" indent="-228600">
              <a:buAutoNum type="arabicPeriod"/>
            </a:pPr>
            <a:r>
              <a:rPr lang="en-US" b="0" dirty="0"/>
              <a:t>Selective Treatment – Primary goal is treating medical conditions while </a:t>
            </a:r>
            <a:r>
              <a:rPr lang="en-US" b="0"/>
              <a:t>avoiding invasive measures</a:t>
            </a:r>
            <a:r>
              <a:rPr lang="en-US" b="0" dirty="0"/>
              <a:t>, whenever possible.  Use medical treatment, IV fluids, and cardiac monitor as indicated.  Do not intubate.  May use less invasive airway support such as CPAP, BiPAP, or high-flow oxygen.  Transfer to hospital if indicated.  Avoid intensive care if possible.</a:t>
            </a:r>
          </a:p>
          <a:p>
            <a:pPr marL="228600" indent="-228600">
              <a:buAutoNum type="arabicPeriod"/>
            </a:pPr>
            <a:endParaRPr lang="en-US" b="0" dirty="0"/>
          </a:p>
          <a:p>
            <a:pPr marL="228600" indent="-228600">
              <a:buAutoNum type="arabicPeriod"/>
            </a:pPr>
            <a:r>
              <a:rPr lang="en-US" b="0" dirty="0"/>
              <a:t>Comfort-Focused Treatment – Primary goal is maximizing comfort.  Relieve pain and suffering with medication by any route as needed.  Use oxygen, oral suction and manual treatment of airway obstruction as needed for comfort.  Individual prefers no hospital transfer.  EMS providers should consider contacting medical control to determine if transport is indicated to provide adequate comfort.</a:t>
            </a:r>
          </a:p>
          <a:p>
            <a:pPr marL="228600" indent="-228600">
              <a:buAutoNum type="arabicPeriod"/>
            </a:pPr>
            <a:endParaRPr lang="en-US" b="0" dirty="0"/>
          </a:p>
          <a:p>
            <a:pPr marL="0" indent="0">
              <a:buNone/>
            </a:pPr>
            <a:r>
              <a:rPr lang="en-US" b="0" dirty="0"/>
              <a:t>Additional orders, such as those regarding blood products or dialysis, may be listed and considered.</a:t>
            </a:r>
          </a:p>
          <a:p>
            <a:pPr marL="0" indent="0">
              <a:buNone/>
            </a:pPr>
            <a:endParaRPr lang="en-US" b="0" dirty="0"/>
          </a:p>
          <a:p>
            <a:pPr marL="0" indent="0">
              <a:buNone/>
            </a:pPr>
            <a:r>
              <a:rPr lang="en-US" b="0" dirty="0"/>
              <a:t>Comfort care is always provided regardless of indicated level of EMS treatment.</a:t>
            </a:r>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496D2D96-F2BB-4A9D-9E52-BDA8653D8D73}" type="slidenum">
              <a:rPr lang="en-US" smtClean="0"/>
              <a:t>35</a:t>
            </a:fld>
            <a:endParaRPr lang="en-US"/>
          </a:p>
        </p:txBody>
      </p:sp>
    </p:spTree>
    <p:extLst>
      <p:ext uri="{BB962C8B-B14F-4D97-AF65-F5344CB8AC3E}">
        <p14:creationId xmlns:p14="http://schemas.microsoft.com/office/powerpoint/2010/main" val="2314051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C: Signatures</a:t>
            </a:r>
          </a:p>
          <a:p>
            <a:endParaRPr lang="en-US" dirty="0"/>
          </a:p>
          <a:p>
            <a:r>
              <a:rPr lang="en-US" dirty="0"/>
              <a:t>The following are required for the POLST form to be valid:</a:t>
            </a:r>
          </a:p>
          <a:p>
            <a:endParaRPr lang="en-US" dirty="0"/>
          </a:p>
          <a:p>
            <a:r>
              <a:rPr lang="en-US" dirty="0"/>
              <a:t>- A medical provider printed name, signature, and date.</a:t>
            </a:r>
          </a:p>
          <a:p>
            <a:r>
              <a:rPr lang="en-US" dirty="0"/>
              <a:t>- Patient or legal medical decision maker’s signature and date.</a:t>
            </a:r>
          </a:p>
          <a:p>
            <a:endParaRPr lang="en-US" dirty="0"/>
          </a:p>
          <a:p>
            <a:endParaRPr lang="en-US" dirty="0"/>
          </a:p>
          <a:p>
            <a:r>
              <a:rPr lang="en-US" dirty="0"/>
              <a:t>Note:</a:t>
            </a:r>
          </a:p>
          <a:p>
            <a:pPr marL="228600" indent="-228600">
              <a:buAutoNum type="arabicPeriod"/>
            </a:pPr>
            <a:r>
              <a:rPr lang="en-US" dirty="0"/>
              <a:t>A legal medical decision maker may sign on behalf of an adult who is not able to make a choice.  An individual who makes their own choice can ask a trusted adult to sign on their behalf, or clinician signature(s) can suffice as witnesses to verbal consent.  A guardian or parent must sign for a person under the age of 18.  Multiple parent/decision maker signatures are allowed but are not required.  Virtual, remote, and verbal consents and orders are addressed on page 2 of the form.</a:t>
            </a:r>
          </a:p>
          <a:p>
            <a:pPr marL="228600" indent="-228600">
              <a:buAutoNum type="arabicPeriod"/>
            </a:pPr>
            <a:endParaRPr lang="en-US" dirty="0"/>
          </a:p>
          <a:p>
            <a:pPr marL="228600" indent="-228600">
              <a:buAutoNum type="arabicPeriod"/>
            </a:pPr>
            <a:r>
              <a:rPr lang="en-US" dirty="0"/>
              <a:t>Legal healthcare agent refers specifically to a person named by DPOA-HC, as outlined in RCW 7.70.06</a:t>
            </a:r>
          </a:p>
          <a:p>
            <a:pPr marL="228600" indent="-228600">
              <a:buAutoNum type="arabicPeriod"/>
            </a:pPr>
            <a:endParaRPr lang="en-US" dirty="0"/>
          </a:p>
          <a:p>
            <a:pPr marL="228600" indent="-228600">
              <a:buAutoNum type="arabicPeriod"/>
            </a:pPr>
            <a:r>
              <a:rPr lang="en-US" dirty="0"/>
              <a:t>The relationship box is to clarify the relationship between the individual and their legal medical decision maker</a:t>
            </a:r>
          </a:p>
          <a:p>
            <a:pPr marL="228600" indent="-228600">
              <a:buAutoNum type="arabicPeriod"/>
            </a:pPr>
            <a:endParaRPr lang="en-US" dirty="0"/>
          </a:p>
          <a:p>
            <a:pPr marL="228600" indent="-228600">
              <a:buAutoNum type="arabicPeriod"/>
            </a:pPr>
            <a:r>
              <a:rPr lang="en-US" dirty="0"/>
              <a:t>Telephone order signatures are valid.</a:t>
            </a:r>
          </a:p>
        </p:txBody>
      </p:sp>
      <p:sp>
        <p:nvSpPr>
          <p:cNvPr id="4" name="Slide Number Placeholder 3"/>
          <p:cNvSpPr>
            <a:spLocks noGrp="1"/>
          </p:cNvSpPr>
          <p:nvPr>
            <p:ph type="sldNum" sz="quarter" idx="5"/>
          </p:nvPr>
        </p:nvSpPr>
        <p:spPr/>
        <p:txBody>
          <a:bodyPr/>
          <a:lstStyle/>
          <a:p>
            <a:fld id="{496D2D96-F2BB-4A9D-9E52-BDA8653D8D73}" type="slidenum">
              <a:rPr lang="en-US" smtClean="0"/>
              <a:t>36</a:t>
            </a:fld>
            <a:endParaRPr lang="en-US"/>
          </a:p>
        </p:txBody>
      </p:sp>
    </p:spTree>
    <p:extLst>
      <p:ext uri="{BB962C8B-B14F-4D97-AF65-F5344CB8AC3E}">
        <p14:creationId xmlns:p14="http://schemas.microsoft.com/office/powerpoint/2010/main" val="432799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Signatures for verbal and telephone orders may vary depending on organizational policies.  Follow local protocols and contact medical control as needed.</a:t>
            </a:r>
          </a:p>
          <a:p>
            <a:endParaRPr lang="en-US" dirty="0"/>
          </a:p>
          <a:p>
            <a:r>
              <a:rPr lang="en-US" dirty="0"/>
              <a:t>Here’s an example of verbal consent by patient or legal medical decision maker.</a:t>
            </a:r>
          </a:p>
          <a:p>
            <a:endParaRPr lang="en-US" dirty="0"/>
          </a:p>
          <a:p>
            <a:r>
              <a:rPr lang="en-US" dirty="0"/>
              <a:t>Note where it states verbal consent by patient or PAO/M Davis</a:t>
            </a:r>
          </a:p>
        </p:txBody>
      </p:sp>
      <p:sp>
        <p:nvSpPr>
          <p:cNvPr id="4" name="Slide Number Placeholder 3"/>
          <p:cNvSpPr>
            <a:spLocks noGrp="1"/>
          </p:cNvSpPr>
          <p:nvPr>
            <p:ph type="sldNum" sz="quarter" idx="5"/>
          </p:nvPr>
        </p:nvSpPr>
        <p:spPr/>
        <p:txBody>
          <a:bodyPr/>
          <a:lstStyle/>
          <a:p>
            <a:fld id="{496D2D96-F2BB-4A9D-9E52-BDA8653D8D73}" type="slidenum">
              <a:rPr lang="en-US" smtClean="0"/>
              <a:t>37</a:t>
            </a:fld>
            <a:endParaRPr lang="en-US"/>
          </a:p>
        </p:txBody>
      </p:sp>
    </p:spTree>
    <p:extLst>
      <p:ext uri="{BB962C8B-B14F-4D97-AF65-F5344CB8AC3E}">
        <p14:creationId xmlns:p14="http://schemas.microsoft.com/office/powerpoint/2010/main" val="2048051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a verbal consent of telephone orders from a signing physician.</a:t>
            </a:r>
          </a:p>
        </p:txBody>
      </p:sp>
      <p:sp>
        <p:nvSpPr>
          <p:cNvPr id="4" name="Slide Number Placeholder 3"/>
          <p:cNvSpPr>
            <a:spLocks noGrp="1"/>
          </p:cNvSpPr>
          <p:nvPr>
            <p:ph type="sldNum" sz="quarter" idx="5"/>
          </p:nvPr>
        </p:nvSpPr>
        <p:spPr/>
        <p:txBody>
          <a:bodyPr/>
          <a:lstStyle/>
          <a:p>
            <a:fld id="{496D2D96-F2BB-4A9D-9E52-BDA8653D8D73}" type="slidenum">
              <a:rPr lang="en-US" smtClean="0"/>
              <a:t>38</a:t>
            </a:fld>
            <a:endParaRPr lang="en-US"/>
          </a:p>
        </p:txBody>
      </p:sp>
    </p:spTree>
    <p:extLst>
      <p:ext uri="{BB962C8B-B14F-4D97-AF65-F5344CB8AC3E}">
        <p14:creationId xmlns:p14="http://schemas.microsoft.com/office/powerpoint/2010/main" val="26843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 Non-Emergency Transport Medical Treatment Preferences (NOT APPLICABLE TO EMS CARE) – For EMS Awareness</a:t>
            </a:r>
          </a:p>
          <a:p>
            <a:endParaRPr lang="en-US" dirty="0"/>
          </a:p>
          <a:p>
            <a:pPr marL="228600" indent="-228600">
              <a:buAutoNum type="arabicPeriod"/>
            </a:pPr>
            <a:r>
              <a:rPr lang="en-US" dirty="0"/>
              <a:t>Individual information</a:t>
            </a:r>
          </a:p>
          <a:p>
            <a:pPr marL="685800" lvl="1" indent="-228600">
              <a:buAutoNum type="arabicPeriod"/>
            </a:pPr>
            <a:r>
              <a:rPr lang="en-US" dirty="0"/>
              <a:t>This section is completed with the individual’s name and date of birth.</a:t>
            </a:r>
          </a:p>
          <a:p>
            <a:pPr marL="228600" lvl="0" indent="-228600">
              <a:buAutoNum type="arabicPeriod"/>
            </a:pPr>
            <a:endParaRPr lang="en-US" dirty="0"/>
          </a:p>
          <a:p>
            <a:pPr marL="228600" lvl="0" indent="-228600">
              <a:buAutoNum type="arabicPeriod"/>
            </a:pPr>
            <a:r>
              <a:rPr lang="en-US" dirty="0"/>
              <a:t>Additional contact information, if any.</a:t>
            </a:r>
          </a:p>
          <a:p>
            <a:pPr marL="685800" lvl="1" indent="-228600">
              <a:buAutoNum type="arabicPeriod"/>
            </a:pPr>
            <a:r>
              <a:rPr lang="en-US" dirty="0"/>
              <a:t>This section provides space for additional contact information and is optional.</a:t>
            </a:r>
          </a:p>
          <a:p>
            <a:pPr marL="685800" lvl="1" indent="-228600">
              <a:buAutoNum type="arabicPeriod"/>
            </a:pPr>
            <a:endParaRPr lang="en-US" dirty="0"/>
          </a:p>
          <a:p>
            <a:pPr marL="228600" lvl="0" indent="-228600">
              <a:buAutoNum type="arabicPeriod"/>
            </a:pPr>
            <a:r>
              <a:rPr lang="en-US" dirty="0"/>
              <a:t>Preference: Medically Assisted Nutrition (i.e., artificial nutrition)</a:t>
            </a:r>
          </a:p>
          <a:p>
            <a:pPr marL="685800" lvl="1" indent="-228600">
              <a:buAutoNum type="arabicPeriod"/>
            </a:pPr>
            <a:r>
              <a:rPr lang="en-US" dirty="0"/>
              <a:t>This section is NOT required.</a:t>
            </a:r>
          </a:p>
          <a:p>
            <a:pPr marL="685800" lvl="1" indent="-228600">
              <a:buAutoNum type="arabicPeriod"/>
            </a:pPr>
            <a:r>
              <a:rPr lang="en-US" dirty="0"/>
              <a:t>This section, whether completed or not, does not affect the orders on page 1 of the form.</a:t>
            </a:r>
          </a:p>
          <a:p>
            <a:pPr marL="685800" lvl="1" indent="-228600">
              <a:buAutoNum type="arabicPeriod"/>
            </a:pPr>
            <a:r>
              <a:rPr lang="en-US" dirty="0"/>
              <a:t>Preferences for medically assisted nutrition, and other healthcare decisions, can also be indicated in advance directives which are advised for all adults.</a:t>
            </a:r>
          </a:p>
          <a:p>
            <a:pPr marL="685800" lvl="1" indent="-228600">
              <a:buAutoNum type="arabicPeriod"/>
            </a:pPr>
            <a:r>
              <a:rPr lang="en-US" dirty="0"/>
              <a:t>The POLST form does not replace an advanced directive.</a:t>
            </a:r>
          </a:p>
          <a:p>
            <a:pPr marL="0" lvl="0" indent="0">
              <a:buNone/>
            </a:pPr>
            <a:endParaRPr lang="en-US" dirty="0"/>
          </a:p>
          <a:p>
            <a:pPr marL="0" lvl="0" indent="0">
              <a:buNone/>
            </a:pPr>
            <a:r>
              <a:rPr lang="en-US" dirty="0"/>
              <a:t>Additional areas on the form include:</a:t>
            </a:r>
          </a:p>
          <a:p>
            <a:pPr marL="228600" lvl="0" indent="-228600">
              <a:buAutoNum type="arabicPeriod"/>
            </a:pPr>
            <a:r>
              <a:rPr lang="en-US" dirty="0"/>
              <a:t>Directions for healthcare professionals, such as how to complete, use, and review the POLST form</a:t>
            </a:r>
          </a:p>
          <a:p>
            <a:pPr marL="228600" lvl="0" indent="-228600">
              <a:buAutoNum type="arabicPeriod"/>
            </a:pPr>
            <a:r>
              <a:rPr lang="en-US" dirty="0"/>
              <a:t>Documentation area for POLST form review.</a:t>
            </a:r>
          </a:p>
        </p:txBody>
      </p:sp>
      <p:sp>
        <p:nvSpPr>
          <p:cNvPr id="4" name="Slide Number Placeholder 3"/>
          <p:cNvSpPr>
            <a:spLocks noGrp="1"/>
          </p:cNvSpPr>
          <p:nvPr>
            <p:ph type="sldNum" sz="quarter" idx="5"/>
          </p:nvPr>
        </p:nvSpPr>
        <p:spPr/>
        <p:txBody>
          <a:bodyPr/>
          <a:lstStyle/>
          <a:p>
            <a:fld id="{496D2D96-F2BB-4A9D-9E52-BDA8653D8D73}" type="slidenum">
              <a:rPr lang="en-US" smtClean="0"/>
              <a:t>39</a:t>
            </a:fld>
            <a:endParaRPr lang="en-US"/>
          </a:p>
        </p:txBody>
      </p:sp>
    </p:spTree>
    <p:extLst>
      <p:ext uri="{BB962C8B-B14F-4D97-AF65-F5344CB8AC3E}">
        <p14:creationId xmlns:p14="http://schemas.microsoft.com/office/powerpoint/2010/main" val="2946561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should refer to their local protocols for medical direction, as they may differ some from the example provided in the curriculum.</a:t>
            </a:r>
          </a:p>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40</a:t>
            </a:fld>
            <a:endParaRPr lang="en-US"/>
          </a:p>
        </p:txBody>
      </p:sp>
    </p:spTree>
    <p:extLst>
      <p:ext uri="{BB962C8B-B14F-4D97-AF65-F5344CB8AC3E}">
        <p14:creationId xmlns:p14="http://schemas.microsoft.com/office/powerpoint/2010/main" val="2934114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determine your patient’s resuscitation status by verifying the patient has a valid POLST or other healthcare resuscitation order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for a POLST form next to the front door, on or in the refrigerator, or in a Vial of Life.</a:t>
            </a:r>
          </a:p>
          <a:p>
            <a:endParaRPr lang="en-US" dirty="0"/>
          </a:p>
          <a:p>
            <a:r>
              <a:rPr lang="en-US" dirty="0"/>
              <a:t>If the patient is in an extended or intermediate care facility, look for the resuscitation form in their chart.</a:t>
            </a:r>
          </a:p>
          <a:p>
            <a:endParaRPr lang="en-US" dirty="0"/>
          </a:p>
          <a:p>
            <a:r>
              <a:rPr lang="en-US" dirty="0"/>
              <a:t>The Washington State Department of Health encourages medical facilities to use the POLST form, however, some healthcare facilities prefer to use their own healthcare resuscitation orders.  If you encounter an order form that is not the POLST form, verify the presence of the individual’s name on the order and that the order has a medical provider signature requesting “Do Not Resuscitate.”</a:t>
            </a:r>
          </a:p>
          <a:p>
            <a:endParaRPr lang="en-US" dirty="0"/>
          </a:p>
          <a:p>
            <a:r>
              <a:rPr lang="en-US" dirty="0"/>
              <a:t>If a non-POLST form is used, or if there are questions concerning validity of the POLST form, contact on-line medical control for further consultation.  In most cases, on-line medical control will advise to withhold CPR following verification of a valid physician-signed resuscitation order.</a:t>
            </a:r>
          </a:p>
          <a:p>
            <a:endParaRPr lang="en-US" dirty="0"/>
          </a:p>
          <a:p>
            <a:r>
              <a:rPr lang="en-US" dirty="0"/>
              <a:t>If validity cannot be determined, begin resuscitation efforts.</a:t>
            </a:r>
          </a:p>
          <a:p>
            <a:endParaRPr lang="en-US" dirty="0"/>
          </a:p>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41</a:t>
            </a:fld>
            <a:endParaRPr lang="en-US"/>
          </a:p>
        </p:txBody>
      </p:sp>
    </p:spTree>
    <p:extLst>
      <p:ext uri="{BB962C8B-B14F-4D97-AF65-F5344CB8AC3E}">
        <p14:creationId xmlns:p14="http://schemas.microsoft.com/office/powerpoint/2010/main" val="2722189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determined the patient has valid resuscitation orders on hand.  Now what?</a:t>
            </a:r>
          </a:p>
        </p:txBody>
      </p:sp>
      <p:sp>
        <p:nvSpPr>
          <p:cNvPr id="4" name="Slide Number Placeholder 3"/>
          <p:cNvSpPr>
            <a:spLocks noGrp="1"/>
          </p:cNvSpPr>
          <p:nvPr>
            <p:ph type="sldNum" sz="quarter" idx="5"/>
          </p:nvPr>
        </p:nvSpPr>
        <p:spPr/>
        <p:txBody>
          <a:bodyPr/>
          <a:lstStyle/>
          <a:p>
            <a:fld id="{496D2D96-F2BB-4A9D-9E52-BDA8653D8D73}" type="slidenum">
              <a:rPr lang="en-US" smtClean="0"/>
              <a:t>42</a:t>
            </a:fld>
            <a:endParaRPr lang="en-US"/>
          </a:p>
        </p:txBody>
      </p:sp>
    </p:spTree>
    <p:extLst>
      <p:ext uri="{BB962C8B-B14F-4D97-AF65-F5344CB8AC3E}">
        <p14:creationId xmlns:p14="http://schemas.microsoft.com/office/powerpoint/2010/main" val="959224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resuscitation is desired per the POLST form, do not initiate resuscitation on an obviously dead patient, such as those who, in the absence of respiration and cardiac activity, have experienced one or more of the following:</a:t>
            </a:r>
          </a:p>
          <a:p>
            <a:endParaRPr lang="en-US" dirty="0"/>
          </a:p>
          <a:p>
            <a:r>
              <a:rPr lang="en-US" dirty="0"/>
              <a:t>- Decapitation</a:t>
            </a:r>
          </a:p>
          <a:p>
            <a:r>
              <a:rPr lang="en-US" dirty="0"/>
              <a:t>- Evisceration of the heart or brain</a:t>
            </a:r>
          </a:p>
          <a:p>
            <a:r>
              <a:rPr lang="en-US" dirty="0"/>
              <a:t>- Incineration</a:t>
            </a:r>
          </a:p>
          <a:p>
            <a:r>
              <a:rPr lang="en-US" dirty="0"/>
              <a:t>- Rigor mortis</a:t>
            </a:r>
          </a:p>
          <a:p>
            <a:r>
              <a:rPr lang="en-US" dirty="0"/>
              <a:t>- Decomposition</a:t>
            </a:r>
          </a:p>
          <a:p>
            <a:r>
              <a:rPr lang="en-US" dirty="0"/>
              <a:t>- Dependent lividity.</a:t>
            </a:r>
          </a:p>
          <a:p>
            <a:endParaRPr lang="en-US" dirty="0"/>
          </a:p>
          <a:p>
            <a:r>
              <a:rPr lang="en-US" dirty="0"/>
              <a:t>If in your medical judgment, you determine your patient has attempted suicide or is a victim of a homicide, begin resuscitation.  Follow local protocols and contact medical control as needed.</a:t>
            </a:r>
          </a:p>
        </p:txBody>
      </p:sp>
      <p:sp>
        <p:nvSpPr>
          <p:cNvPr id="4" name="Slide Number Placeholder 3"/>
          <p:cNvSpPr>
            <a:spLocks noGrp="1"/>
          </p:cNvSpPr>
          <p:nvPr>
            <p:ph type="sldNum" sz="quarter" idx="5"/>
          </p:nvPr>
        </p:nvSpPr>
        <p:spPr/>
        <p:txBody>
          <a:bodyPr/>
          <a:lstStyle/>
          <a:p>
            <a:fld id="{496D2D96-F2BB-4A9D-9E52-BDA8653D8D73}" type="slidenum">
              <a:rPr lang="en-US" smtClean="0"/>
              <a:t>43</a:t>
            </a:fld>
            <a:endParaRPr lang="en-US"/>
          </a:p>
        </p:txBody>
      </p:sp>
    </p:spTree>
    <p:extLst>
      <p:ext uri="{BB962C8B-B14F-4D97-AF65-F5344CB8AC3E}">
        <p14:creationId xmlns:p14="http://schemas.microsoft.com/office/powerpoint/2010/main" val="2490651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resuscitative efforts were started before learning of a valid DNR/DNAR order, stop these treatment measures:</a:t>
            </a:r>
          </a:p>
          <a:p>
            <a:endParaRPr lang="en-US" dirty="0"/>
          </a:p>
          <a:p>
            <a:r>
              <a:rPr lang="en-US" dirty="0"/>
              <a:t>Basic CPR</a:t>
            </a:r>
          </a:p>
          <a:p>
            <a:r>
              <a:rPr lang="en-US" dirty="0"/>
              <a:t>Intubation – do not remove the endotracheal tube.  Instead, leave it in place but stop any positive pressure ventilations.</a:t>
            </a:r>
          </a:p>
          <a:p>
            <a:r>
              <a:rPr lang="en-US" dirty="0"/>
              <a:t>Cardiac monitoring and defibrillation</a:t>
            </a:r>
          </a:p>
          <a:p>
            <a:r>
              <a:rPr lang="en-US" dirty="0"/>
              <a:t>Administration of resuscitation medications</a:t>
            </a:r>
          </a:p>
          <a:p>
            <a:r>
              <a:rPr lang="en-US" dirty="0"/>
              <a:t>Any positive pressure ventilation</a:t>
            </a:r>
          </a:p>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44</a:t>
            </a:fld>
            <a:endParaRPr lang="en-US"/>
          </a:p>
        </p:txBody>
      </p:sp>
    </p:spTree>
    <p:extLst>
      <p:ext uri="{BB962C8B-B14F-4D97-AF65-F5344CB8AC3E}">
        <p14:creationId xmlns:p14="http://schemas.microsoft.com/office/powerpoint/2010/main" val="144874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7</a:t>
            </a:fld>
            <a:endParaRPr lang="en-US"/>
          </a:p>
        </p:txBody>
      </p:sp>
    </p:spTree>
    <p:extLst>
      <p:ext uri="{BB962C8B-B14F-4D97-AF65-F5344CB8AC3E}">
        <p14:creationId xmlns:p14="http://schemas.microsoft.com/office/powerpoint/2010/main" val="1751186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EMS system may be notified by the following individuals that a POLST or other resuscitation order has been revoked:</a:t>
            </a:r>
          </a:p>
          <a:p>
            <a:endParaRPr lang="en-US" dirty="0"/>
          </a:p>
          <a:p>
            <a:pPr marL="228600" indent="-228600">
              <a:buAutoNum type="arabicPeriod"/>
            </a:pPr>
            <a:r>
              <a:rPr lang="en-US" dirty="0"/>
              <a:t>The patient – verbally, by destroying the form, by drawing a diagonal line across the form or writing the word VOID across the front of the form.</a:t>
            </a:r>
          </a:p>
          <a:p>
            <a:pPr marL="228600" indent="-228600">
              <a:buAutoNum type="arabicPeriod"/>
            </a:pPr>
            <a:endParaRPr lang="en-US" dirty="0"/>
          </a:p>
          <a:p>
            <a:pPr marL="228600" indent="-228600">
              <a:buAutoNum type="arabicPeriod"/>
            </a:pPr>
            <a:r>
              <a:rPr lang="en-US" dirty="0"/>
              <a:t>The patient’s physician by expressing the individual’s revocation of the directive.</a:t>
            </a:r>
          </a:p>
          <a:p>
            <a:pPr marL="228600" indent="-228600">
              <a:buAutoNum type="arabicPeriod"/>
            </a:pPr>
            <a:endParaRPr lang="en-US" dirty="0"/>
          </a:p>
          <a:p>
            <a:pPr marL="228600" indent="-228600">
              <a:buAutoNum type="arabicPeriod"/>
            </a:pPr>
            <a:r>
              <a:rPr lang="en-US" dirty="0"/>
              <a:t>The legal medical decision maker for the patient, expressing in-person the individual’s revocation of the directive.</a:t>
            </a:r>
          </a:p>
          <a:p>
            <a:pPr marL="228600" indent="-228600">
              <a:buAutoNum type="arabicPeriod"/>
            </a:pPr>
            <a:endParaRPr lang="en-US" dirty="0"/>
          </a:p>
          <a:p>
            <a:pPr marL="0" indent="0">
              <a:buNone/>
            </a:pPr>
            <a:endParaRPr lang="en-US" dirty="0"/>
          </a:p>
          <a:p>
            <a:pPr marL="0" indent="0">
              <a:buNone/>
            </a:pPr>
            <a:r>
              <a:rPr lang="en-US" dirty="0"/>
              <a:t>Other relatives or friends of the individual may not revoke the POLST form. </a:t>
            </a:r>
          </a:p>
          <a:p>
            <a:pPr marL="0" indent="0">
              <a:buNone/>
            </a:pPr>
            <a:endParaRPr lang="en-US" dirty="0"/>
          </a:p>
          <a:p>
            <a:r>
              <a:rPr lang="en-US" dirty="0"/>
              <a:t>An individual’s wish to withhold resuscitation should always be respected.</a:t>
            </a:r>
          </a:p>
          <a:p>
            <a:endParaRPr lang="en-US" dirty="0"/>
          </a:p>
          <a:p>
            <a:r>
              <a:rPr lang="en-US" dirty="0"/>
              <a:t>Sometimes, however, the family may vigorously and persistently insist on CPR even if a valid POLST order is located.  These verbal requests are not consistent with the individual’s directive.  However, in such circumstances:</a:t>
            </a:r>
          </a:p>
          <a:p>
            <a:pPr marL="0" indent="0">
              <a:buNone/>
            </a:pPr>
            <a:endParaRPr lang="en-US" dirty="0"/>
          </a:p>
          <a:p>
            <a:pPr marL="0" indent="0">
              <a:buNone/>
            </a:pPr>
            <a:r>
              <a:rPr lang="en-US" dirty="0"/>
              <a:t>Try to convince family to honor the individual’s decision to withhold CPR.  If family persists, then;</a:t>
            </a:r>
          </a:p>
          <a:p>
            <a:pPr marL="228600" indent="-228600">
              <a:buFont typeface="Arial" panose="020B0604020202020204" pitchFamily="34" charset="0"/>
              <a:buChar char="•"/>
            </a:pPr>
            <a:r>
              <a:rPr lang="en-US" dirty="0"/>
              <a:t>Initiate resuscitation efforts until relieved by advanced level providers (AEMT’s and/or Paramedics, for EMRs and EMTs)</a:t>
            </a:r>
          </a:p>
          <a:p>
            <a:pPr marL="228600" indent="-228600">
              <a:buFont typeface="Arial" panose="020B0604020202020204" pitchFamily="34" charset="0"/>
              <a:buChar char="•"/>
            </a:pPr>
            <a:r>
              <a:rPr lang="en-US" dirty="0"/>
              <a:t>EMS personnel should continue treatment and consult medical control.</a:t>
            </a:r>
          </a:p>
          <a:p>
            <a:pPr marL="0" indent="0">
              <a:buNone/>
            </a:pPr>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45</a:t>
            </a:fld>
            <a:endParaRPr lang="en-US"/>
          </a:p>
        </p:txBody>
      </p:sp>
    </p:spTree>
    <p:extLst>
      <p:ext uri="{BB962C8B-B14F-4D97-AF65-F5344CB8AC3E}">
        <p14:creationId xmlns:p14="http://schemas.microsoft.com/office/powerpoint/2010/main" val="136538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46</a:t>
            </a:fld>
            <a:endParaRPr lang="en-US"/>
          </a:p>
        </p:txBody>
      </p:sp>
    </p:spTree>
    <p:extLst>
      <p:ext uri="{BB962C8B-B14F-4D97-AF65-F5344CB8AC3E}">
        <p14:creationId xmlns:p14="http://schemas.microsoft.com/office/powerpoint/2010/main" val="2751208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Coping with loss is difficult for all humans, whether it is the loss of a loved one or the loss of a patient.  For many EMS providers across Washington State, we work or volunteer in the communities we live in, often responding to our neighbors or other people we are close to.  </a:t>
            </a:r>
          </a:p>
          <a:p>
            <a:endParaRPr lang="en-US" dirty="0"/>
          </a:p>
          <a:p>
            <a:r>
              <a:rPr lang="en-US" dirty="0"/>
              <a:t>So final thoughts here, that are not included in the actual curriculum but should be on the forefront, always:</a:t>
            </a:r>
          </a:p>
          <a:p>
            <a:endParaRPr lang="en-US" dirty="0"/>
          </a:p>
          <a:p>
            <a:r>
              <a:rPr lang="en-US" dirty="0"/>
              <a:t>Your health is important.  We often put great emphasis on our physical health, but less focus on our mental health.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47</a:t>
            </a:fld>
            <a:endParaRPr lang="en-US"/>
          </a:p>
        </p:txBody>
      </p:sp>
    </p:spTree>
    <p:extLst>
      <p:ext uri="{BB962C8B-B14F-4D97-AF65-F5344CB8AC3E}">
        <p14:creationId xmlns:p14="http://schemas.microsoft.com/office/powerpoint/2010/main" val="2743383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69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1992, EMS personnel could not legally recognize prehospital DNR orders.</a:t>
            </a:r>
          </a:p>
        </p:txBody>
      </p:sp>
      <p:sp>
        <p:nvSpPr>
          <p:cNvPr id="4" name="Slide Number Placeholder 3"/>
          <p:cNvSpPr>
            <a:spLocks noGrp="1"/>
          </p:cNvSpPr>
          <p:nvPr>
            <p:ph type="sldNum" sz="quarter" idx="5"/>
          </p:nvPr>
        </p:nvSpPr>
        <p:spPr/>
        <p:txBody>
          <a:bodyPr/>
          <a:lstStyle/>
          <a:p>
            <a:fld id="{496D2D96-F2BB-4A9D-9E52-BDA8653D8D73}" type="slidenum">
              <a:rPr lang="en-US" smtClean="0"/>
              <a:t>8</a:t>
            </a:fld>
            <a:endParaRPr lang="en-US"/>
          </a:p>
        </p:txBody>
      </p:sp>
    </p:spTree>
    <p:extLst>
      <p:ext uri="{BB962C8B-B14F-4D97-AF65-F5344CB8AC3E}">
        <p14:creationId xmlns:p14="http://schemas.microsoft.com/office/powerpoint/2010/main" val="320847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RCW 18.71.210 provides EMS providers with protection from Liability by providing protection for all acts and omissions done in good faith.</a:t>
            </a:r>
          </a:p>
          <a:p>
            <a:endParaRPr lang="en-US" dirty="0"/>
          </a:p>
          <a:p>
            <a:r>
              <a:rPr lang="en-US" dirty="0"/>
              <a:t>In honoring POLST, the EMS provider will be acting in accordance with Medical Program Director (MPD) protocol and the individual’s medical provider order, and therefore acting in good faith.</a:t>
            </a:r>
          </a:p>
        </p:txBody>
      </p:sp>
      <p:sp>
        <p:nvSpPr>
          <p:cNvPr id="4" name="Slide Number Placeholder 3"/>
          <p:cNvSpPr>
            <a:spLocks noGrp="1"/>
          </p:cNvSpPr>
          <p:nvPr>
            <p:ph type="sldNum" sz="quarter" idx="5"/>
          </p:nvPr>
        </p:nvSpPr>
        <p:spPr/>
        <p:txBody>
          <a:bodyPr/>
          <a:lstStyle/>
          <a:p>
            <a:fld id="{496D2D96-F2BB-4A9D-9E52-BDA8653D8D73}" type="slidenum">
              <a:rPr lang="en-US" smtClean="0"/>
              <a:t>9</a:t>
            </a:fld>
            <a:endParaRPr lang="en-US"/>
          </a:p>
        </p:txBody>
      </p:sp>
    </p:spTree>
    <p:extLst>
      <p:ext uri="{BB962C8B-B14F-4D97-AF65-F5344CB8AC3E}">
        <p14:creationId xmlns:p14="http://schemas.microsoft.com/office/powerpoint/2010/main" val="185286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POLST was built on the philosophy that people have the right to make their own health care decisions.</a:t>
            </a:r>
          </a:p>
          <a:p>
            <a:endParaRPr lang="en-US" dirty="0"/>
          </a:p>
          <a:p>
            <a:r>
              <a:rPr lang="en-US" dirty="0"/>
              <a:t>These rights include:</a:t>
            </a:r>
          </a:p>
        </p:txBody>
      </p:sp>
      <p:sp>
        <p:nvSpPr>
          <p:cNvPr id="4" name="Slide Number Placeholder 3"/>
          <p:cNvSpPr>
            <a:spLocks noGrp="1"/>
          </p:cNvSpPr>
          <p:nvPr>
            <p:ph type="sldNum" sz="quarter" idx="5"/>
          </p:nvPr>
        </p:nvSpPr>
        <p:spPr/>
        <p:txBody>
          <a:bodyPr/>
          <a:lstStyle/>
          <a:p>
            <a:fld id="{496D2D96-F2BB-4A9D-9E52-BDA8653D8D73}" type="slidenum">
              <a:rPr lang="en-US" smtClean="0"/>
              <a:t>10</a:t>
            </a:fld>
            <a:endParaRPr lang="en-US"/>
          </a:p>
        </p:txBody>
      </p:sp>
    </p:spTree>
    <p:extLst>
      <p:ext uri="{BB962C8B-B14F-4D97-AF65-F5344CB8AC3E}">
        <p14:creationId xmlns:p14="http://schemas.microsoft.com/office/powerpoint/2010/main" val="146369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POLST stands for Portable Orders for Life-Sustaining Treatment.</a:t>
            </a:r>
          </a:p>
          <a:p>
            <a:endParaRPr lang="en-US" dirty="0"/>
          </a:p>
        </p:txBody>
      </p:sp>
      <p:sp>
        <p:nvSpPr>
          <p:cNvPr id="4" name="Slide Number Placeholder 3"/>
          <p:cNvSpPr>
            <a:spLocks noGrp="1"/>
          </p:cNvSpPr>
          <p:nvPr>
            <p:ph type="sldNum" sz="quarter" idx="5"/>
          </p:nvPr>
        </p:nvSpPr>
        <p:spPr/>
        <p:txBody>
          <a:bodyPr/>
          <a:lstStyle/>
          <a:p>
            <a:fld id="{496D2D96-F2BB-4A9D-9E52-BDA8653D8D73}" type="slidenum">
              <a:rPr lang="en-US" smtClean="0"/>
              <a:t>11</a:t>
            </a:fld>
            <a:endParaRPr lang="en-US"/>
          </a:p>
        </p:txBody>
      </p:sp>
    </p:spTree>
    <p:extLst>
      <p:ext uri="{BB962C8B-B14F-4D97-AF65-F5344CB8AC3E}">
        <p14:creationId xmlns:p14="http://schemas.microsoft.com/office/powerpoint/2010/main" val="322440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POLST form is an easily identifiable, bright, lime-green form that provides a short summary of treatment preferences and medical provider’s order for care that is easy to read in an emergency situation.</a:t>
            </a:r>
          </a:p>
          <a:p>
            <a:endParaRPr lang="en-US" dirty="0"/>
          </a:p>
          <a:p>
            <a:r>
              <a:rPr lang="en-US" dirty="0"/>
              <a:t>It contains information about the individual’s care directions, such as preferences for resuscitation, medical interventions including medication(s), and artificially administered nutrition.</a:t>
            </a:r>
          </a:p>
          <a:p>
            <a:endParaRPr lang="en-US" dirty="0"/>
          </a:p>
          <a:p>
            <a:r>
              <a:rPr lang="en-US" dirty="0"/>
              <a:t>It is portable because it is intended to go with the individual from one care setting to another using a single uniform document.</a:t>
            </a:r>
          </a:p>
        </p:txBody>
      </p:sp>
      <p:sp>
        <p:nvSpPr>
          <p:cNvPr id="4" name="Slide Number Placeholder 3"/>
          <p:cNvSpPr>
            <a:spLocks noGrp="1"/>
          </p:cNvSpPr>
          <p:nvPr>
            <p:ph type="sldNum" sz="quarter" idx="5"/>
          </p:nvPr>
        </p:nvSpPr>
        <p:spPr/>
        <p:txBody>
          <a:bodyPr/>
          <a:lstStyle/>
          <a:p>
            <a:fld id="{496D2D96-F2BB-4A9D-9E52-BDA8653D8D73}" type="slidenum">
              <a:rPr lang="en-US" smtClean="0"/>
              <a:t>12</a:t>
            </a:fld>
            <a:endParaRPr lang="en-US"/>
          </a:p>
        </p:txBody>
      </p:sp>
    </p:spTree>
    <p:extLst>
      <p:ext uri="{BB962C8B-B14F-4D97-AF65-F5344CB8AC3E}">
        <p14:creationId xmlns:p14="http://schemas.microsoft.com/office/powerpoint/2010/main" val="327828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a:xfrm>
            <a:off x="838200" y="6612721"/>
            <a:ext cx="45719" cy="108754"/>
          </a:xfrm>
          <a:prstGeom prst="rect">
            <a:avLst/>
          </a:prstGeom>
        </p:spPr>
        <p:txBody>
          <a:bodyPr/>
          <a:lstStyle/>
          <a:p>
            <a:fld id="{7D1DE2DD-F86C-4325-A71A-7EC74C460C0C}" type="datetime1">
              <a:rPr lang="en-US" smtClean="0"/>
              <a:t>7/16/2024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901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a:xfrm>
            <a:off x="838200" y="6612721"/>
            <a:ext cx="45719" cy="108754"/>
          </a:xfrm>
          <a:prstGeom prst="rect">
            <a:avLst/>
          </a:prstGeom>
        </p:spPr>
        <p:txBody>
          <a:bodyPr/>
          <a:lstStyle/>
          <a:p>
            <a:fld id="{AB2C72CC-44F8-4564-873A-AEAFCDC46A56}" type="datetime1">
              <a:rPr lang="en-US" smtClean="0"/>
              <a:t>7/16/2024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3654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a:xfrm>
            <a:off x="838200" y="6612721"/>
            <a:ext cx="45719" cy="108754"/>
          </a:xfrm>
          <a:prstGeom prst="rect">
            <a:avLst/>
          </a:prstGeom>
        </p:spPr>
        <p:txBody>
          <a:bodyPr/>
          <a:lstStyle/>
          <a:p>
            <a:fld id="{D05289CE-A613-40BA-B45F-B389C3E4DCE4}" type="datetime1">
              <a:rPr lang="en-US" smtClean="0"/>
              <a:t>7/16/2024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796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pic>
        <p:nvPicPr>
          <p:cNvPr id="10" name="Picture 9" descr="photo illustration of the hands of different races and genders of people raised in the air against a white background"/>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5" name="Text Placeholder 9">
            <a:extLst>
              <a:ext uri="{FF2B5EF4-FFF2-40B4-BE49-F238E27FC236}">
                <a16:creationId xmlns:a16="http://schemas.microsoft.com/office/drawing/2014/main" id="{68E9264F-F94A-8D06-326D-08ABE99B13A6}"/>
              </a:ext>
            </a:extLst>
          </p:cNvPr>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6" name="Title 3">
            <a:extLst>
              <a:ext uri="{FF2B5EF4-FFF2-40B4-BE49-F238E27FC236}">
                <a16:creationId xmlns:a16="http://schemas.microsoft.com/office/drawing/2014/main" id="{44640238-DA40-5EA1-80C9-F8E417D919E0}"/>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7" name="Picture 6">
            <a:extLst>
              <a:ext uri="{FF2B5EF4-FFF2-40B4-BE49-F238E27FC236}">
                <a16:creationId xmlns:a16="http://schemas.microsoft.com/office/drawing/2014/main" id="{FA564107-E36A-9CDB-3F29-7374A6A69D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Tree>
    <p:extLst>
      <p:ext uri="{BB962C8B-B14F-4D97-AF65-F5344CB8AC3E}">
        <p14:creationId xmlns:p14="http://schemas.microsoft.com/office/powerpoint/2010/main" val="39684955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sp>
        <p:nvSpPr>
          <p:cNvPr id="11" name="Text Placeholder 9"/>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12" name="Title 3"/>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4" name="Picture 3">
            <a:extLst>
              <a:ext uri="{FF2B5EF4-FFF2-40B4-BE49-F238E27FC236}">
                <a16:creationId xmlns:a16="http://schemas.microsoft.com/office/drawing/2014/main" id="{81B8AD9A-B302-CB65-A80A-1A3610EDE01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Tree>
    <p:extLst>
      <p:ext uri="{BB962C8B-B14F-4D97-AF65-F5344CB8AC3E}">
        <p14:creationId xmlns:p14="http://schemas.microsoft.com/office/powerpoint/2010/main" val="34074037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sp>
        <p:nvSpPr>
          <p:cNvPr id="2" name="Text Placeholder 9">
            <a:extLst>
              <a:ext uri="{FF2B5EF4-FFF2-40B4-BE49-F238E27FC236}">
                <a16:creationId xmlns:a16="http://schemas.microsoft.com/office/drawing/2014/main" id="{2C10DBA9-8EA8-1640-2445-BBEA3ED33FC2}"/>
              </a:ext>
            </a:extLst>
          </p:cNvPr>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3" name="Title 3">
            <a:extLst>
              <a:ext uri="{FF2B5EF4-FFF2-40B4-BE49-F238E27FC236}">
                <a16:creationId xmlns:a16="http://schemas.microsoft.com/office/drawing/2014/main" id="{990A2596-6BF1-AEBE-A22D-FB2FFF3392D9}"/>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4" name="Picture 3">
            <a:extLst>
              <a:ext uri="{FF2B5EF4-FFF2-40B4-BE49-F238E27FC236}">
                <a16:creationId xmlns:a16="http://schemas.microsoft.com/office/drawing/2014/main" id="{B677F631-C6F5-B717-E1E6-FA87CFDC0A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Tree>
    <p:extLst>
      <p:ext uri="{BB962C8B-B14F-4D97-AF65-F5344CB8AC3E}">
        <p14:creationId xmlns:p14="http://schemas.microsoft.com/office/powerpoint/2010/main" val="20474975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sp>
        <p:nvSpPr>
          <p:cNvPr id="2" name="Text Placeholder 9">
            <a:extLst>
              <a:ext uri="{FF2B5EF4-FFF2-40B4-BE49-F238E27FC236}">
                <a16:creationId xmlns:a16="http://schemas.microsoft.com/office/drawing/2014/main" id="{38EE2596-330E-A323-A859-5E6EBA6FE81D}"/>
              </a:ext>
            </a:extLst>
          </p:cNvPr>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3" name="Title 3">
            <a:extLst>
              <a:ext uri="{FF2B5EF4-FFF2-40B4-BE49-F238E27FC236}">
                <a16:creationId xmlns:a16="http://schemas.microsoft.com/office/drawing/2014/main" id="{4A4E36C5-3949-A125-416C-48D2AB47C278}"/>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4" name="Picture 3">
            <a:extLst>
              <a:ext uri="{FF2B5EF4-FFF2-40B4-BE49-F238E27FC236}">
                <a16:creationId xmlns:a16="http://schemas.microsoft.com/office/drawing/2014/main" id="{E3D5941B-9D2C-9CC8-8AA8-00E8E6927B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Tree>
    <p:extLst>
      <p:ext uri="{BB962C8B-B14F-4D97-AF65-F5344CB8AC3E}">
        <p14:creationId xmlns:p14="http://schemas.microsoft.com/office/powerpoint/2010/main" val="42240911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sp>
        <p:nvSpPr>
          <p:cNvPr id="2" name="Text Placeholder 9">
            <a:extLst>
              <a:ext uri="{FF2B5EF4-FFF2-40B4-BE49-F238E27FC236}">
                <a16:creationId xmlns:a16="http://schemas.microsoft.com/office/drawing/2014/main" id="{B6B39A6C-6EFF-2CBB-C31B-BF21EFA68ECD}"/>
              </a:ext>
            </a:extLst>
          </p:cNvPr>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3" name="Title 3">
            <a:extLst>
              <a:ext uri="{FF2B5EF4-FFF2-40B4-BE49-F238E27FC236}">
                <a16:creationId xmlns:a16="http://schemas.microsoft.com/office/drawing/2014/main" id="{82997592-23C1-79B4-7EA3-C2336D3D2AB5}"/>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4" name="Picture 3">
            <a:extLst>
              <a:ext uri="{FF2B5EF4-FFF2-40B4-BE49-F238E27FC236}">
                <a16:creationId xmlns:a16="http://schemas.microsoft.com/office/drawing/2014/main" id="{8334A77D-C13A-F36F-6EFB-0731DAF12B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Tree>
    <p:extLst>
      <p:ext uri="{BB962C8B-B14F-4D97-AF65-F5344CB8AC3E}">
        <p14:creationId xmlns:p14="http://schemas.microsoft.com/office/powerpoint/2010/main" val="40477530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sp>
        <p:nvSpPr>
          <p:cNvPr id="2" name="Text Placeholder 9">
            <a:extLst>
              <a:ext uri="{FF2B5EF4-FFF2-40B4-BE49-F238E27FC236}">
                <a16:creationId xmlns:a16="http://schemas.microsoft.com/office/drawing/2014/main" id="{E2054B5E-52EA-30DC-6BA8-D4746E2A0BED}"/>
              </a:ext>
            </a:extLst>
          </p:cNvPr>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3" name="Title 3">
            <a:extLst>
              <a:ext uri="{FF2B5EF4-FFF2-40B4-BE49-F238E27FC236}">
                <a16:creationId xmlns:a16="http://schemas.microsoft.com/office/drawing/2014/main" id="{C591A000-D73A-43D1-92D1-ECC9AD2FAC6D}"/>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4" name="Picture 3">
            <a:extLst>
              <a:ext uri="{FF2B5EF4-FFF2-40B4-BE49-F238E27FC236}">
                <a16:creationId xmlns:a16="http://schemas.microsoft.com/office/drawing/2014/main" id="{B004CE24-AD9D-F071-CADE-D1EE21378F1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Tree>
    <p:extLst>
      <p:ext uri="{BB962C8B-B14F-4D97-AF65-F5344CB8AC3E}">
        <p14:creationId xmlns:p14="http://schemas.microsoft.com/office/powerpoint/2010/main" val="6201421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2" name="Picture 1" descr="decorative green box with abstract white lines running across it">
            <a:extLst>
              <a:ext uri="{FF2B5EF4-FFF2-40B4-BE49-F238E27FC236}">
                <a16:creationId xmlns:a16="http://schemas.microsoft.com/office/drawing/2014/main" id="{561C3F2D-F35B-2EAC-DF3A-4A6FF029B7E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p:blipFill>
        <p:spPr>
          <a:xfrm>
            <a:off x="-1" y="-1"/>
            <a:ext cx="12192001" cy="4572001"/>
          </a:xfrm>
          <a:prstGeom prst="rect">
            <a:avLst/>
          </a:prstGeom>
          <a:effectLst/>
        </p:spPr>
      </p:pic>
      <p:sp>
        <p:nvSpPr>
          <p:cNvPr id="3" name="Text Placeholder 9">
            <a:extLst>
              <a:ext uri="{FF2B5EF4-FFF2-40B4-BE49-F238E27FC236}">
                <a16:creationId xmlns:a16="http://schemas.microsoft.com/office/drawing/2014/main" id="{89BDC307-D0D8-772D-D09C-FF4A8DF695CA}"/>
              </a:ext>
            </a:extLst>
          </p:cNvPr>
          <p:cNvSpPr>
            <a:spLocks noGrp="1"/>
          </p:cNvSpPr>
          <p:nvPr>
            <p:ph type="body" sz="quarter" idx="11"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D0028403-C025-40E1-7A43-C3D1DBE37224}"/>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5" name="Picture 4">
            <a:extLst>
              <a:ext uri="{FF2B5EF4-FFF2-40B4-BE49-F238E27FC236}">
                <a16:creationId xmlns:a16="http://schemas.microsoft.com/office/drawing/2014/main" id="{077F57C2-1FF8-3FB8-B9DA-7DD516A5B8E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
        <p:nvSpPr>
          <p:cNvPr id="6" name="TextBox 5">
            <a:extLst>
              <a:ext uri="{FF2B5EF4-FFF2-40B4-BE49-F238E27FC236}">
                <a16:creationId xmlns:a16="http://schemas.microsoft.com/office/drawing/2014/main" id="{91BD16CD-04EC-BB77-4036-500637708E33}"/>
              </a:ext>
            </a:extLst>
          </p:cNvPr>
          <p:cNvSpPr txBox="1"/>
          <p:nvPr userDrawn="1"/>
        </p:nvSpPr>
        <p:spPr>
          <a:xfrm>
            <a:off x="219770" y="6436120"/>
            <a:ext cx="2264415" cy="230832"/>
          </a:xfrm>
          <a:prstGeom prst="rect">
            <a:avLst/>
          </a:prstGeom>
          <a:noFill/>
        </p:spPr>
        <p:txBody>
          <a:bodyPr wrap="square" rtlCol="0">
            <a:spAutoFit/>
          </a:bodyPr>
          <a:lstStyle/>
          <a:p>
            <a:r>
              <a:rPr lang="en-US" sz="900" dirty="0"/>
              <a:t>DOH </a:t>
            </a:r>
            <a:r>
              <a:rPr lang="en-US" sz="900" dirty="0">
                <a:effectLst/>
                <a:latin typeface="+mn-lt"/>
                <a:ea typeface="Aptos" panose="020B0004020202020204" pitchFamily="34" charset="0"/>
                <a:cs typeface="Aptos" panose="020B0004020202020204" pitchFamily="34" charset="0"/>
              </a:rPr>
              <a:t>530-264 July 2024</a:t>
            </a:r>
            <a:endParaRPr lang="en-US" sz="900" dirty="0">
              <a:latin typeface="+mn-lt"/>
            </a:endParaRPr>
          </a:p>
        </p:txBody>
      </p:sp>
    </p:spTree>
    <p:extLst>
      <p:ext uri="{BB962C8B-B14F-4D97-AF65-F5344CB8AC3E}">
        <p14:creationId xmlns:p14="http://schemas.microsoft.com/office/powerpoint/2010/main" val="17011558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 name="Text Placeholder 9">
            <a:extLst>
              <a:ext uri="{FF2B5EF4-FFF2-40B4-BE49-F238E27FC236}">
                <a16:creationId xmlns:a16="http://schemas.microsoft.com/office/drawing/2014/main" id="{E70BE5A0-7A03-A397-6C03-7D81FC9B6F04}"/>
              </a:ext>
            </a:extLst>
          </p:cNvPr>
          <p:cNvSpPr>
            <a:spLocks noGrp="1"/>
          </p:cNvSpPr>
          <p:nvPr>
            <p:ph type="body" sz="quarter" idx="12" hasCustomPrompt="1"/>
          </p:nvPr>
        </p:nvSpPr>
        <p:spPr>
          <a:xfrm>
            <a:off x="4770689"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3" name="Title 3">
            <a:extLst>
              <a:ext uri="{FF2B5EF4-FFF2-40B4-BE49-F238E27FC236}">
                <a16:creationId xmlns:a16="http://schemas.microsoft.com/office/drawing/2014/main" id="{41482A8A-9AB2-FCD5-2308-5241AA7F6D40}"/>
              </a:ext>
            </a:extLst>
          </p:cNvPr>
          <p:cNvSpPr>
            <a:spLocks noGrp="1"/>
          </p:cNvSpPr>
          <p:nvPr>
            <p:ph type="title" hasCustomPrompt="1"/>
          </p:nvPr>
        </p:nvSpPr>
        <p:spPr>
          <a:xfrm>
            <a:off x="4770689" y="5479577"/>
            <a:ext cx="6483511" cy="417595"/>
          </a:xfrm>
        </p:spPr>
        <p:txBody>
          <a:bodyPr>
            <a:noAutofit/>
          </a:bodyPr>
          <a:lstStyle>
            <a:lvl1pPr>
              <a:defRPr sz="3000" cap="all" baseline="0"/>
            </a:lvl1pPr>
          </a:lstStyle>
          <a:p>
            <a:pPr lvl="0"/>
            <a:r>
              <a:rPr lang="en-US" dirty="0"/>
              <a:t>PRESENTATION TITLE</a:t>
            </a:r>
          </a:p>
        </p:txBody>
      </p:sp>
      <p:pic>
        <p:nvPicPr>
          <p:cNvPr id="4" name="Picture 3">
            <a:extLst>
              <a:ext uri="{FF2B5EF4-FFF2-40B4-BE49-F238E27FC236}">
                <a16:creationId xmlns:a16="http://schemas.microsoft.com/office/drawing/2014/main" id="{4D6C70CB-44C9-680C-A118-6DFC5A7BC8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9124" y="5474757"/>
            <a:ext cx="3718673" cy="820380"/>
          </a:xfrm>
          <a:prstGeom prst="rect">
            <a:avLst/>
          </a:prstGeom>
        </p:spPr>
      </p:pic>
      <p:sp>
        <p:nvSpPr>
          <p:cNvPr id="5" name="TextBox 4">
            <a:extLst>
              <a:ext uri="{FF2B5EF4-FFF2-40B4-BE49-F238E27FC236}">
                <a16:creationId xmlns:a16="http://schemas.microsoft.com/office/drawing/2014/main" id="{FCFE4134-D726-7EA5-FC59-F2B069F30BF2}"/>
              </a:ext>
            </a:extLst>
          </p:cNvPr>
          <p:cNvSpPr txBox="1"/>
          <p:nvPr userDrawn="1"/>
        </p:nvSpPr>
        <p:spPr>
          <a:xfrm>
            <a:off x="219770" y="6436120"/>
            <a:ext cx="2264415" cy="230832"/>
          </a:xfrm>
          <a:prstGeom prst="rect">
            <a:avLst/>
          </a:prstGeom>
          <a:noFill/>
        </p:spPr>
        <p:txBody>
          <a:bodyPr wrap="square" rtlCol="0">
            <a:spAutoFit/>
          </a:bodyPr>
          <a:lstStyle/>
          <a:p>
            <a:r>
              <a:rPr lang="en-US" sz="900" dirty="0"/>
              <a:t>DOH </a:t>
            </a:r>
            <a:r>
              <a:rPr lang="en-US" sz="900" dirty="0">
                <a:effectLst/>
                <a:latin typeface="+mn-lt"/>
                <a:ea typeface="Aptos" panose="020B0004020202020204" pitchFamily="34" charset="0"/>
                <a:cs typeface="Aptos" panose="020B0004020202020204" pitchFamily="34" charset="0"/>
              </a:rPr>
              <a:t>530-264 July 2024</a:t>
            </a:r>
            <a:endParaRPr lang="en-US" sz="900" dirty="0">
              <a:latin typeface="+mn-lt"/>
            </a:endParaRPr>
          </a:p>
        </p:txBody>
      </p:sp>
    </p:spTree>
    <p:extLst>
      <p:ext uri="{BB962C8B-B14F-4D97-AF65-F5344CB8AC3E}">
        <p14:creationId xmlns:p14="http://schemas.microsoft.com/office/powerpoint/2010/main" val="2050614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612721"/>
            <a:ext cx="45719" cy="108754"/>
          </a:xfrm>
          <a:prstGeom prst="rect">
            <a:avLst/>
          </a:prstGeom>
        </p:spPr>
        <p:txBody>
          <a:bodyPr/>
          <a:lstStyle/>
          <a:p>
            <a:fld id="{06C30E63-FA4B-4785-9551-99B7A5046161}" type="datetime1">
              <a:rPr lang="en-US" smtClean="0"/>
              <a:t>7/16/2024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9676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dirty="0"/>
              <a:t>Subtitle 1</a:t>
            </a:r>
          </a:p>
        </p:txBody>
      </p:sp>
      <p:sp>
        <p:nvSpPr>
          <p:cNvPr id="2" name="TextBox 1">
            <a:extLst>
              <a:ext uri="{FF2B5EF4-FFF2-40B4-BE49-F238E27FC236}">
                <a16:creationId xmlns:a16="http://schemas.microsoft.com/office/drawing/2014/main" id="{D4AFE112-6FDA-742D-F04A-1901BE05FAC1}"/>
              </a:ext>
            </a:extLst>
          </p:cNvPr>
          <p:cNvSpPr txBox="1"/>
          <p:nvPr userDrawn="1"/>
        </p:nvSpPr>
        <p:spPr>
          <a:xfrm>
            <a:off x="219770" y="6436120"/>
            <a:ext cx="2264415" cy="230832"/>
          </a:xfrm>
          <a:prstGeom prst="rect">
            <a:avLst/>
          </a:prstGeom>
          <a:noFill/>
        </p:spPr>
        <p:txBody>
          <a:bodyPr wrap="square" rtlCol="0">
            <a:spAutoFit/>
          </a:bodyPr>
          <a:lstStyle/>
          <a:p>
            <a:r>
              <a:rPr lang="en-US" sz="900" dirty="0"/>
              <a:t>DOH </a:t>
            </a:r>
            <a:r>
              <a:rPr lang="en-US" sz="900" dirty="0">
                <a:effectLst/>
                <a:latin typeface="+mn-lt"/>
                <a:ea typeface="Aptos" panose="020B0004020202020204" pitchFamily="34" charset="0"/>
                <a:cs typeface="Aptos" panose="020B0004020202020204" pitchFamily="34" charset="0"/>
              </a:rPr>
              <a:t>530-264 July 2024</a:t>
            </a:r>
            <a:endParaRPr lang="en-US" sz="900" dirty="0">
              <a:latin typeface="+mn-lt"/>
            </a:endParaRPr>
          </a:p>
        </p:txBody>
      </p:sp>
    </p:spTree>
    <p:extLst>
      <p:ext uri="{BB962C8B-B14F-4D97-AF65-F5344CB8AC3E}">
        <p14:creationId xmlns:p14="http://schemas.microsoft.com/office/powerpoint/2010/main" val="275974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152769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4267326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232136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dirty="0"/>
              <a:t>Presenters 3</a:t>
            </a:r>
          </a:p>
        </p:txBody>
      </p:sp>
    </p:spTree>
    <p:extLst>
      <p:ext uri="{BB962C8B-B14F-4D97-AF65-F5344CB8AC3E}">
        <p14:creationId xmlns:p14="http://schemas.microsoft.com/office/powerpoint/2010/main" val="876018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454043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2986585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dirty="0"/>
              <a:t>DOH Strategic Plan</a:t>
            </a:r>
          </a:p>
        </p:txBody>
      </p:sp>
    </p:spTree>
    <p:extLst>
      <p:ext uri="{BB962C8B-B14F-4D97-AF65-F5344CB8AC3E}">
        <p14:creationId xmlns:p14="http://schemas.microsoft.com/office/powerpoint/2010/main" val="3786052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a:t>
            </a:r>
            <a:r>
              <a:rPr lang="en-US" sz="1800" baseline="0" dirty="0">
                <a:solidFill>
                  <a:srgbClr val="349D96"/>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195908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a:t>
            </a:r>
            <a:r>
              <a:rPr lang="en-US" sz="1800" baseline="0" dirty="0">
                <a:solidFill>
                  <a:srgbClr val="349D96"/>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102057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a:xfrm>
            <a:off x="838200" y="6612721"/>
            <a:ext cx="45719" cy="108754"/>
          </a:xfrm>
          <a:prstGeom prst="rect">
            <a:avLst/>
          </a:prstGeom>
        </p:spPr>
        <p:txBody>
          <a:bodyPr/>
          <a:lstStyle/>
          <a:p>
            <a:fld id="{EB080C77-08D0-4494-9225-6FD32288A18E}" type="datetime1">
              <a:rPr lang="en-US" smtClean="0"/>
              <a:t>7/16/2024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8584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3907291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1989830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391714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1423194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dirty="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2019: 7,546,410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dirty="0">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dirty="0">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0501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r>
                <a:rPr lang="en-US" sz="1200" dirty="0">
                  <a:solidFill>
                    <a:schemeClr val="tx1"/>
                  </a:solidFill>
                  <a:latin typeface="+mn-lt"/>
                </a:rPr>
                <a:t>Private Sector</a:t>
              </a:r>
            </a:p>
            <a:p>
              <a:pPr marL="1588"/>
              <a:r>
                <a:rPr lang="en-US" sz="1200" dirty="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dirty="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Public Health System</a:t>
            </a:r>
          </a:p>
        </p:txBody>
      </p:sp>
    </p:spTree>
    <p:extLst>
      <p:ext uri="{BB962C8B-B14F-4D97-AF65-F5344CB8AC3E}">
        <p14:creationId xmlns:p14="http://schemas.microsoft.com/office/powerpoint/2010/main" val="3906526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4211573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41989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973047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23023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a:xfrm>
            <a:off x="838200" y="6612721"/>
            <a:ext cx="45719" cy="108754"/>
          </a:xfrm>
          <a:prstGeom prst="rect">
            <a:avLst/>
          </a:prstGeom>
        </p:spPr>
        <p:txBody>
          <a:bodyPr/>
          <a:lstStyle/>
          <a:p>
            <a:fld id="{AFFC88A5-3F00-495D-92E4-9B5C9C4528DF}" type="datetime1">
              <a:rPr lang="en-US" smtClean="0"/>
              <a:t>7/16/2024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782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3422023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96805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37044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54635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dirty="0"/>
              <a:t>Left Photo Slide 1</a:t>
            </a:r>
          </a:p>
        </p:txBody>
      </p:sp>
    </p:spTree>
    <p:extLst>
      <p:ext uri="{BB962C8B-B14F-4D97-AF65-F5344CB8AC3E}">
        <p14:creationId xmlns:p14="http://schemas.microsoft.com/office/powerpoint/2010/main" val="4178831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dirty="0"/>
              <a:t>Left Photo Slide 2</a:t>
            </a:r>
          </a:p>
        </p:txBody>
      </p:sp>
    </p:spTree>
    <p:extLst>
      <p:ext uri="{BB962C8B-B14F-4D97-AF65-F5344CB8AC3E}">
        <p14:creationId xmlns:p14="http://schemas.microsoft.com/office/powerpoint/2010/main" val="2058035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dirty="0"/>
              <a:t>Left Photo Slide 3</a:t>
            </a:r>
          </a:p>
        </p:txBody>
      </p:sp>
    </p:spTree>
    <p:extLst>
      <p:ext uri="{BB962C8B-B14F-4D97-AF65-F5344CB8AC3E}">
        <p14:creationId xmlns:p14="http://schemas.microsoft.com/office/powerpoint/2010/main" val="1594649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2839319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dirty="0"/>
              <a:t>Right Photo Slide 2</a:t>
            </a:r>
          </a:p>
        </p:txBody>
      </p:sp>
    </p:spTree>
    <p:extLst>
      <p:ext uri="{BB962C8B-B14F-4D97-AF65-F5344CB8AC3E}">
        <p14:creationId xmlns:p14="http://schemas.microsoft.com/office/powerpoint/2010/main" val="3305800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dirty="0"/>
              <a:t>Right Photo Slide 3</a:t>
            </a:r>
          </a:p>
        </p:txBody>
      </p:sp>
    </p:spTree>
    <p:extLst>
      <p:ext uri="{BB962C8B-B14F-4D97-AF65-F5344CB8AC3E}">
        <p14:creationId xmlns:p14="http://schemas.microsoft.com/office/powerpoint/2010/main" val="400938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a:xfrm>
            <a:off x="838200" y="6612721"/>
            <a:ext cx="45719" cy="108754"/>
          </a:xfrm>
          <a:prstGeom prst="rect">
            <a:avLst/>
          </a:prstGeom>
        </p:spPr>
        <p:txBody>
          <a:bodyPr/>
          <a:lstStyle/>
          <a:p>
            <a:fld id="{4D761E9C-7B4C-4FAA-A3C2-3020424FCDAF}" type="datetime1">
              <a:rPr lang="en-US" smtClean="0"/>
              <a:t>7/16/2024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DOH 530-264 July 2024</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1184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653491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dirty="0"/>
              <a:t>Team Slide 1</a:t>
            </a:r>
          </a:p>
        </p:txBody>
      </p:sp>
    </p:spTree>
    <p:extLst>
      <p:ext uri="{BB962C8B-B14F-4D97-AF65-F5344CB8AC3E}">
        <p14:creationId xmlns:p14="http://schemas.microsoft.com/office/powerpoint/2010/main" val="675387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653007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dirty="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dirty="0">
                <a:solidFill>
                  <a:schemeClr val="tx1"/>
                </a:solidFill>
                <a:latin typeface="+mn-lt"/>
                <a:ea typeface="+mn-ea"/>
                <a:cs typeface="+mn-cs"/>
              </a:rPr>
              <a:t>Measles</a:t>
            </a:r>
            <a:r>
              <a:rPr lang="en-US" sz="1250" b="0" i="0" kern="1200" baseline="0" dirty="0">
                <a:solidFill>
                  <a:schemeClr val="tx1"/>
                </a:solidFill>
                <a:latin typeface="+mn-lt"/>
                <a:ea typeface="+mn-ea"/>
                <a:cs typeface="+mn-cs"/>
              </a:rPr>
              <a:t> </a:t>
            </a:r>
            <a:r>
              <a:rPr lang="en-US" sz="125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err="1">
                <a:solidFill>
                  <a:schemeClr val="tx1"/>
                </a:solidFill>
                <a:latin typeface="+mn-lt"/>
                <a:ea typeface="+mn-ea"/>
                <a:cs typeface="+mn-cs"/>
              </a:rPr>
              <a:t>EndAIDS</a:t>
            </a:r>
            <a:endParaRPr lang="en-US" sz="1250" b="0" i="0" kern="1200" dirty="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Community Health</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dirty="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dirty="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dirty="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Public Health</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algn="ctr">
              <a:spcBef>
                <a:spcPts val="1200"/>
              </a:spcBef>
            </a:pPr>
            <a:r>
              <a:rPr lang="en-US" sz="1250" b="0" i="0" kern="1200" dirty="0">
                <a:solidFill>
                  <a:schemeClr val="tx1"/>
                </a:solidFill>
                <a:latin typeface="+mn-lt"/>
                <a:ea typeface="+mn-ea"/>
                <a:cs typeface="+mn-cs"/>
              </a:rPr>
              <a:t>Puget</a:t>
            </a:r>
            <a:r>
              <a:rPr lang="en-US" sz="1250" b="0" i="0" kern="1200" baseline="0" dirty="0">
                <a:solidFill>
                  <a:schemeClr val="tx1"/>
                </a:solidFill>
                <a:latin typeface="+mn-lt"/>
                <a:ea typeface="+mn-ea"/>
                <a:cs typeface="+mn-cs"/>
              </a:rPr>
              <a:t> Sound Cleanup</a:t>
            </a:r>
            <a:endParaRPr lang="en-US" sz="1250" b="0" i="0" kern="1200" dirty="0">
              <a:solidFill>
                <a:schemeClr val="tx1"/>
              </a:solidFill>
              <a:latin typeface="+mn-lt"/>
              <a:ea typeface="+mn-ea"/>
              <a:cs typeface="+mn-cs"/>
            </a:endParaRPr>
          </a:p>
          <a:p>
            <a:pPr algn="ctr">
              <a:spcBef>
                <a:spcPts val="600"/>
              </a:spcBef>
            </a:pPr>
            <a:r>
              <a:rPr lang="en-US" sz="1250" b="0" i="0" kern="1200" dirty="0">
                <a:solidFill>
                  <a:schemeClr val="tx1"/>
                </a:solidFill>
                <a:latin typeface="+mn-lt"/>
                <a:ea typeface="+mn-ea"/>
                <a:cs typeface="+mn-cs"/>
              </a:rPr>
              <a:t> PFAS</a:t>
            </a:r>
          </a:p>
          <a:p>
            <a:pPr algn="ctr">
              <a:spcBef>
                <a:spcPts val="600"/>
              </a:spcBef>
            </a:pPr>
            <a:r>
              <a:rPr lang="en-US" sz="1250" b="0" i="0" kern="1200" dirty="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Quality Assurance</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Opioids</a:t>
            </a:r>
          </a:p>
          <a:p>
            <a:pPr marL="0" algn="ctr" defTabSz="914400" rtl="0" eaLnBrk="1" latinLnBrk="0" hangingPunct="1">
              <a:spcBef>
                <a:spcPts val="600"/>
              </a:spcBef>
            </a:pPr>
            <a:r>
              <a:rPr lang="en-US" sz="1250" b="0" i="0" kern="1200" dirty="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dirty="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dirty="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3104965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dirty="0"/>
              <a:t>Web Presence Screenshot</a:t>
            </a:r>
          </a:p>
        </p:txBody>
      </p:sp>
    </p:spTree>
    <p:extLst>
      <p:ext uri="{BB962C8B-B14F-4D97-AF65-F5344CB8AC3E}">
        <p14:creationId xmlns:p14="http://schemas.microsoft.com/office/powerpoint/2010/main" val="2557991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dirty="0"/>
              <a:t>Web Presence Address</a:t>
            </a:r>
          </a:p>
        </p:txBody>
      </p:sp>
    </p:spTree>
    <p:extLst>
      <p:ext uri="{BB962C8B-B14F-4D97-AF65-F5344CB8AC3E}">
        <p14:creationId xmlns:p14="http://schemas.microsoft.com/office/powerpoint/2010/main" val="491703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9264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dirty="0"/>
              <a:t>Mobile Presence Screenshot</a:t>
            </a:r>
          </a:p>
        </p:txBody>
      </p:sp>
    </p:spTree>
    <p:extLst>
      <p:ext uri="{BB962C8B-B14F-4D97-AF65-F5344CB8AC3E}">
        <p14:creationId xmlns:p14="http://schemas.microsoft.com/office/powerpoint/2010/main" val="1773755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dirty="0"/>
              <a:t>Mobile Presence Address</a:t>
            </a:r>
          </a:p>
        </p:txBody>
      </p:sp>
    </p:spTree>
    <p:extLst>
      <p:ext uri="{BB962C8B-B14F-4D97-AF65-F5344CB8AC3E}">
        <p14:creationId xmlns:p14="http://schemas.microsoft.com/office/powerpoint/2010/main" val="3394706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dirty="0"/>
              <a:t>Questions?</a:t>
            </a:r>
          </a:p>
        </p:txBody>
      </p:sp>
    </p:spTree>
    <p:extLst>
      <p:ext uri="{BB962C8B-B14F-4D97-AF65-F5344CB8AC3E}">
        <p14:creationId xmlns:p14="http://schemas.microsoft.com/office/powerpoint/2010/main" val="318417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DOH 530-264 July 2024</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76016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dirty="0"/>
              <a:t>Contact 1</a:t>
            </a:r>
          </a:p>
        </p:txBody>
      </p:sp>
    </p:spTree>
    <p:extLst>
      <p:ext uri="{BB962C8B-B14F-4D97-AF65-F5344CB8AC3E}">
        <p14:creationId xmlns:p14="http://schemas.microsoft.com/office/powerpoint/2010/main" val="3949798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dirty="0"/>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9899122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dirty="0"/>
              <a:t>Blank Slide</a:t>
            </a:r>
          </a:p>
        </p:txBody>
      </p:sp>
    </p:spTree>
    <p:extLst>
      <p:ext uri="{BB962C8B-B14F-4D97-AF65-F5344CB8AC3E}">
        <p14:creationId xmlns:p14="http://schemas.microsoft.com/office/powerpoint/2010/main" val="28322255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81884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308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178AD-B36E-F83F-573A-120A6E165C27}"/>
              </a:ext>
            </a:extLst>
          </p:cNvPr>
          <p:cNvSpPr/>
          <p:nvPr userDrawn="1"/>
        </p:nvSpPr>
        <p:spPr>
          <a:xfrm>
            <a:off x="-1" y="5505856"/>
            <a:ext cx="12192000" cy="13521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pic>
        <p:nvPicPr>
          <p:cNvPr id="5" name="Picture 4">
            <a:extLst>
              <a:ext uri="{FF2B5EF4-FFF2-40B4-BE49-F238E27FC236}">
                <a16:creationId xmlns:a16="http://schemas.microsoft.com/office/drawing/2014/main" id="{2A0DA117-9E79-C436-1D19-CE7A1117D8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93116" y="2629703"/>
            <a:ext cx="5805768" cy="1280816"/>
          </a:xfrm>
          <a:prstGeom prst="rect">
            <a:avLst/>
          </a:prstGeom>
        </p:spPr>
      </p:pic>
    </p:spTree>
    <p:extLst>
      <p:ext uri="{BB962C8B-B14F-4D97-AF65-F5344CB8AC3E}">
        <p14:creationId xmlns:p14="http://schemas.microsoft.com/office/powerpoint/2010/main" val="42606311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a:xfrm>
            <a:off x="838200" y="6612721"/>
            <a:ext cx="45719" cy="108754"/>
          </a:xfrm>
          <a:prstGeom prst="rect">
            <a:avLst/>
          </a:prstGeom>
        </p:spPr>
        <p:txBody>
          <a:bodyPr/>
          <a:lstStyle/>
          <a:p>
            <a:fld id="{1E011BE4-3FA8-4AB7-8837-8849503A8D5C}" type="datetime1">
              <a:rPr lang="en-US" smtClean="0"/>
              <a:t>7/16/2024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DOH 530-264 July 2024</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7741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a:xfrm>
            <a:off x="838200" y="6612721"/>
            <a:ext cx="45719" cy="108754"/>
          </a:xfrm>
          <a:prstGeom prst="rect">
            <a:avLst/>
          </a:prstGeom>
        </p:spPr>
        <p:txBody>
          <a:bodyPr/>
          <a:lstStyle/>
          <a:p>
            <a:fld id="{2BABEAED-4B5D-46A0-89EC-0A1CACF1BA29}" type="datetime1">
              <a:rPr lang="en-US" smtClean="0"/>
              <a:t>7/16/2024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44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a:xfrm>
            <a:off x="838200" y="6612721"/>
            <a:ext cx="45719" cy="108754"/>
          </a:xfrm>
          <a:prstGeom prst="rect">
            <a:avLst/>
          </a:prstGeom>
        </p:spPr>
        <p:txBody>
          <a:bodyPr/>
          <a:lstStyle/>
          <a:p>
            <a:fld id="{5725608D-7DA5-4E8C-A446-A07ED34B32C5}" type="datetime1">
              <a:rPr lang="en-US" smtClean="0"/>
              <a:t>7/16/2024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83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39243" y="6434840"/>
            <a:ext cx="177614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DOH 530-264 July 2024</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pic>
        <p:nvPicPr>
          <p:cNvPr id="4" name="Picture 3" descr="A blue and white logo&#10;&#10;Description automatically generated">
            <a:extLst>
              <a:ext uri="{FF2B5EF4-FFF2-40B4-BE49-F238E27FC236}">
                <a16:creationId xmlns:a16="http://schemas.microsoft.com/office/drawing/2014/main" id="{58EA7574-AF7B-AB09-8130-86C8D92B3B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29596" y="6057048"/>
            <a:ext cx="1732808" cy="509703"/>
          </a:xfrm>
          <a:prstGeom prst="rect">
            <a:avLst/>
          </a:prstGeom>
        </p:spPr>
      </p:pic>
    </p:spTree>
    <p:extLst>
      <p:ext uri="{BB962C8B-B14F-4D97-AF65-F5344CB8AC3E}">
        <p14:creationId xmlns:p14="http://schemas.microsoft.com/office/powerpoint/2010/main" val="4431768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5837653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237FC9-4F34-3180-C919-0ABE9CE13922}"/>
              </a:ext>
            </a:extLst>
          </p:cNvPr>
          <p:cNvSpPr>
            <a:spLocks noGrp="1"/>
          </p:cNvSpPr>
          <p:nvPr>
            <p:ph type="title"/>
          </p:nvPr>
        </p:nvSpPr>
        <p:spPr>
          <a:xfrm>
            <a:off x="4770689" y="5036025"/>
            <a:ext cx="6483511" cy="1592238"/>
          </a:xfrm>
        </p:spPr>
        <p:txBody>
          <a:bodyPr/>
          <a:lstStyle/>
          <a:p>
            <a:r>
              <a:rPr lang="en-US" sz="4000" dirty="0"/>
              <a:t>The Washington State </a:t>
            </a:r>
            <a:r>
              <a:rPr lang="en-US" sz="4000" dirty="0" err="1"/>
              <a:t>Polst</a:t>
            </a:r>
            <a:r>
              <a:rPr lang="en-US" sz="4000" dirty="0"/>
              <a:t> Program for </a:t>
            </a:r>
            <a:r>
              <a:rPr lang="en-US" sz="4000" dirty="0" err="1"/>
              <a:t>ems</a:t>
            </a:r>
            <a:r>
              <a:rPr lang="en-US" sz="4000" dirty="0"/>
              <a:t> providers</a:t>
            </a:r>
          </a:p>
        </p:txBody>
      </p:sp>
      <p:pic>
        <p:nvPicPr>
          <p:cNvPr id="4" name="Picture 3" descr="A blue and white logo&#10;&#10;Description automatically generated">
            <a:extLst>
              <a:ext uri="{FF2B5EF4-FFF2-40B4-BE49-F238E27FC236}">
                <a16:creationId xmlns:a16="http://schemas.microsoft.com/office/drawing/2014/main" id="{B36E1CBD-FAEE-C2C9-345F-ADFD17478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88" y="5257479"/>
            <a:ext cx="3700272" cy="1088429"/>
          </a:xfrm>
          <a:prstGeom prst="rect">
            <a:avLst/>
          </a:prstGeom>
        </p:spPr>
      </p:pic>
    </p:spTree>
    <p:extLst>
      <p:ext uri="{BB962C8B-B14F-4D97-AF65-F5344CB8AC3E}">
        <p14:creationId xmlns:p14="http://schemas.microsoft.com/office/powerpoint/2010/main" val="17966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5B47E-5D65-C6C2-E3A4-9675C8EEC1E0}"/>
              </a:ext>
            </a:extLst>
          </p:cNvPr>
          <p:cNvSpPr>
            <a:spLocks noGrp="1"/>
          </p:cNvSpPr>
          <p:nvPr>
            <p:ph type="title"/>
          </p:nvPr>
        </p:nvSpPr>
        <p:spPr>
          <a:xfrm>
            <a:off x="635000" y="640823"/>
            <a:ext cx="3418659" cy="5583148"/>
          </a:xfrm>
        </p:spPr>
        <p:txBody>
          <a:bodyPr anchor="ctr">
            <a:normAutofit/>
          </a:bodyPr>
          <a:lstStyle/>
          <a:p>
            <a:r>
              <a:rPr lang="en-US" sz="4800" dirty="0"/>
              <a:t>Patient Rights</a:t>
            </a:r>
          </a:p>
        </p:txBody>
      </p:sp>
      <p:sp>
        <p:nvSpPr>
          <p:cNvPr id="40" name="Rectangle 39">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FC7DB085-5D87-306E-1271-FE29EBD0BD00}"/>
              </a:ext>
            </a:extLst>
          </p:cNvPr>
          <p:cNvGraphicFramePr>
            <a:graphicFrameLocks noGrp="1"/>
          </p:cNvGraphicFramePr>
          <p:nvPr>
            <p:ph idx="1"/>
            <p:extLst>
              <p:ext uri="{D42A27DB-BD31-4B8C-83A1-F6EECF244321}">
                <p14:modId xmlns:p14="http://schemas.microsoft.com/office/powerpoint/2010/main" val="2952820501"/>
              </p:ext>
            </p:extLst>
          </p:nvPr>
        </p:nvGraphicFramePr>
        <p:xfrm>
          <a:off x="4648018" y="832513"/>
          <a:ext cx="6900512" cy="534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389152A-B2D1-2FA2-1E9F-D477A53756D9}"/>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9C968DEC-7E0E-1B05-A60E-8780A9113D6A}"/>
              </a:ext>
            </a:extLst>
          </p:cNvPr>
          <p:cNvSpPr>
            <a:spLocks noGrp="1"/>
          </p:cNvSpPr>
          <p:nvPr>
            <p:ph type="sldNum" sz="quarter" idx="12"/>
          </p:nvPr>
        </p:nvSpPr>
        <p:spPr/>
        <p:txBody>
          <a:bodyPr/>
          <a:lstStyle/>
          <a:p>
            <a:fld id="{A7CD31F4-64FA-4BA0-9498-67783267A8C8}" type="slidenum">
              <a:rPr lang="en-US" smtClean="0"/>
              <a:t>10</a:t>
            </a:fld>
            <a:endParaRPr lang="en-US"/>
          </a:p>
        </p:txBody>
      </p:sp>
      <p:pic>
        <p:nvPicPr>
          <p:cNvPr id="3" name="Picture 2" descr="A blue and white logo&#10;&#10;Description automatically generated">
            <a:extLst>
              <a:ext uri="{FF2B5EF4-FFF2-40B4-BE49-F238E27FC236}">
                <a16:creationId xmlns:a16="http://schemas.microsoft.com/office/drawing/2014/main" id="{1A86F76A-F494-1653-4B7C-87B3BA307C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23528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E6A3535D-E063-4D98-B4FE-CEAEDF938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4748602" y="751837"/>
            <a:ext cx="6971912" cy="3218688"/>
          </a:xfrm>
        </p:spPr>
        <p:txBody>
          <a:bodyPr vert="horz" lIns="91440" tIns="45720" rIns="91440" bIns="45720" rtlCol="0" anchor="b">
            <a:normAutofit/>
          </a:bodyPr>
          <a:lstStyle/>
          <a:p>
            <a:r>
              <a:rPr lang="en-US" sz="6000" dirty="0"/>
              <a:t>The POLST Form</a:t>
            </a:r>
          </a:p>
        </p:txBody>
      </p:sp>
      <p:pic>
        <p:nvPicPr>
          <p:cNvPr id="7" name="Picture 6" descr="A close-up of a POLST form">
            <a:extLst>
              <a:ext uri="{FF2B5EF4-FFF2-40B4-BE49-F238E27FC236}">
                <a16:creationId xmlns:a16="http://schemas.microsoft.com/office/drawing/2014/main" id="{DF78A4B6-2874-0FFA-C37D-AFD62F637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68" y="415775"/>
            <a:ext cx="4243589" cy="5529106"/>
          </a:xfrm>
          <a:prstGeom prst="rect">
            <a:avLst/>
          </a:prstGeom>
        </p:spPr>
      </p:pic>
      <p:sp>
        <p:nvSpPr>
          <p:cNvPr id="16" name="Rectangle 6">
            <a:extLst>
              <a:ext uri="{FF2B5EF4-FFF2-40B4-BE49-F238E27FC236}">
                <a16:creationId xmlns:a16="http://schemas.microsoft.com/office/drawing/2014/main" id="{523389D5-E206-4CFD-A82E-F4043B37C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556" y="411156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2D7FC6"/>
          </a:solidFill>
          <a:ln w="38100" cap="rnd">
            <a:solidFill>
              <a:srgbClr val="2D7FC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E99C46-E364-383D-425D-3BC5F139BAA2}"/>
              </a:ext>
            </a:extLst>
          </p:cNvPr>
          <p:cNvPicPr>
            <a:picLocks noChangeAspect="1"/>
          </p:cNvPicPr>
          <p:nvPr/>
        </p:nvPicPr>
        <p:blipFill>
          <a:blip r:embed="rId4"/>
          <a:stretch>
            <a:fillRect/>
          </a:stretch>
        </p:blipFill>
        <p:spPr>
          <a:xfrm flipV="1">
            <a:off x="5003868" y="4034117"/>
            <a:ext cx="5101356" cy="182319"/>
          </a:xfrm>
          <a:prstGeom prst="rect">
            <a:avLst/>
          </a:prstGeom>
        </p:spPr>
      </p:pic>
      <p:sp>
        <p:nvSpPr>
          <p:cNvPr id="4" name="Footer Placeholder 3">
            <a:extLst>
              <a:ext uri="{FF2B5EF4-FFF2-40B4-BE49-F238E27FC236}">
                <a16:creationId xmlns:a16="http://schemas.microsoft.com/office/drawing/2014/main" id="{9B0CF25C-18D0-CA11-A586-66DBA6410A22}"/>
              </a:ext>
            </a:extLst>
          </p:cNvPr>
          <p:cNvSpPr>
            <a:spLocks noGrp="1"/>
          </p:cNvSpPr>
          <p:nvPr>
            <p:ph type="ftr" sz="quarter" idx="11"/>
          </p:nvPr>
        </p:nvSpPr>
        <p:spPr/>
        <p:txBody>
          <a:bodyPr/>
          <a:lstStyle/>
          <a:p>
            <a:r>
              <a:rPr lang="en-US"/>
              <a:t>DOH 530-264 July 2024</a:t>
            </a:r>
          </a:p>
        </p:txBody>
      </p:sp>
      <p:sp>
        <p:nvSpPr>
          <p:cNvPr id="5" name="Slide Number Placeholder 4">
            <a:extLst>
              <a:ext uri="{FF2B5EF4-FFF2-40B4-BE49-F238E27FC236}">
                <a16:creationId xmlns:a16="http://schemas.microsoft.com/office/drawing/2014/main" id="{F65D4142-164E-B8AD-2DCE-479301621112}"/>
              </a:ext>
            </a:extLst>
          </p:cNvPr>
          <p:cNvSpPr>
            <a:spLocks noGrp="1"/>
          </p:cNvSpPr>
          <p:nvPr>
            <p:ph type="sldNum" sz="quarter" idx="12"/>
          </p:nvPr>
        </p:nvSpPr>
        <p:spPr/>
        <p:txBody>
          <a:bodyPr/>
          <a:lstStyle/>
          <a:p>
            <a:fld id="{A7CD31F4-64FA-4BA0-9498-67783267A8C8}" type="slidenum">
              <a:rPr lang="en-US" smtClean="0"/>
              <a:t>11</a:t>
            </a:fld>
            <a:endParaRPr lang="en-US"/>
          </a:p>
        </p:txBody>
      </p:sp>
      <p:pic>
        <p:nvPicPr>
          <p:cNvPr id="3" name="Picture 2" descr="A blue and white logo&#10;&#10;Description automatically generated">
            <a:extLst>
              <a:ext uri="{FF2B5EF4-FFF2-40B4-BE49-F238E27FC236}">
                <a16:creationId xmlns:a16="http://schemas.microsoft.com/office/drawing/2014/main" id="{D40012D2-0DA4-1DD1-4299-4C8114D64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779" y="6211772"/>
            <a:ext cx="1732808" cy="509703"/>
          </a:xfrm>
          <a:prstGeom prst="rect">
            <a:avLst/>
          </a:prstGeom>
        </p:spPr>
      </p:pic>
    </p:spTree>
    <p:extLst>
      <p:ext uri="{BB962C8B-B14F-4D97-AF65-F5344CB8AC3E}">
        <p14:creationId xmlns:p14="http://schemas.microsoft.com/office/powerpoint/2010/main" val="50064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4453E5-F5E9-4290-DAE8-054063FF2E19}"/>
              </a:ext>
            </a:extLst>
          </p:cNvPr>
          <p:cNvSpPr>
            <a:spLocks noGrp="1"/>
          </p:cNvSpPr>
          <p:nvPr>
            <p:ph type="title"/>
          </p:nvPr>
        </p:nvSpPr>
        <p:spPr>
          <a:xfrm>
            <a:off x="635001" y="640823"/>
            <a:ext cx="3103194" cy="5583148"/>
          </a:xfrm>
        </p:spPr>
        <p:txBody>
          <a:bodyPr anchor="ctr">
            <a:normAutofit/>
          </a:bodyPr>
          <a:lstStyle/>
          <a:p>
            <a:r>
              <a:rPr lang="en-US" sz="4800" dirty="0">
                <a:solidFill>
                  <a:schemeClr val="bg1"/>
                </a:solidFill>
              </a:rPr>
              <a:t>What is the POLST form?</a:t>
            </a:r>
          </a:p>
        </p:txBody>
      </p:sp>
      <p:graphicFrame>
        <p:nvGraphicFramePr>
          <p:cNvPr id="8" name="Content Placeholder 2">
            <a:extLst>
              <a:ext uri="{FF2B5EF4-FFF2-40B4-BE49-F238E27FC236}">
                <a16:creationId xmlns:a16="http://schemas.microsoft.com/office/drawing/2014/main" id="{998EC842-9CA4-6B85-54BB-709FA588195F}"/>
              </a:ext>
            </a:extLst>
          </p:cNvPr>
          <p:cNvGraphicFramePr>
            <a:graphicFrameLocks noGrp="1"/>
          </p:cNvGraphicFramePr>
          <p:nvPr>
            <p:ph idx="1"/>
            <p:extLst>
              <p:ext uri="{D42A27DB-BD31-4B8C-83A1-F6EECF244321}">
                <p14:modId xmlns:p14="http://schemas.microsoft.com/office/powerpoint/2010/main" val="2627345239"/>
              </p:ext>
            </p:extLst>
          </p:nvPr>
        </p:nvGraphicFramePr>
        <p:xfrm>
          <a:off x="4689498" y="410105"/>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C9B3AA2-C8B2-FE29-E464-922D38806D54}"/>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20697994-3616-E558-CD03-CFB4D3D44792}"/>
              </a:ext>
            </a:extLst>
          </p:cNvPr>
          <p:cNvSpPr>
            <a:spLocks noGrp="1"/>
          </p:cNvSpPr>
          <p:nvPr>
            <p:ph type="sldNum" sz="quarter" idx="12"/>
          </p:nvPr>
        </p:nvSpPr>
        <p:spPr/>
        <p:txBody>
          <a:bodyPr/>
          <a:lstStyle/>
          <a:p>
            <a:fld id="{A7CD31F4-64FA-4BA0-9498-67783267A8C8}" type="slidenum">
              <a:rPr lang="en-US" smtClean="0"/>
              <a:t>12</a:t>
            </a:fld>
            <a:endParaRPr lang="en-US"/>
          </a:p>
        </p:txBody>
      </p:sp>
      <p:pic>
        <p:nvPicPr>
          <p:cNvPr id="3" name="Picture 2" descr="A blue and white logo&#10;&#10;Description automatically generated">
            <a:extLst>
              <a:ext uri="{FF2B5EF4-FFF2-40B4-BE49-F238E27FC236}">
                <a16:creationId xmlns:a16="http://schemas.microsoft.com/office/drawing/2014/main" id="{C4F29F36-09A9-6107-C1BA-21AA9F120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8072" y="6179988"/>
            <a:ext cx="1732808" cy="509703"/>
          </a:xfrm>
          <a:prstGeom prst="rect">
            <a:avLst/>
          </a:prstGeom>
        </p:spPr>
      </p:pic>
    </p:spTree>
    <p:extLst>
      <p:ext uri="{BB962C8B-B14F-4D97-AF65-F5344CB8AC3E}">
        <p14:creationId xmlns:p14="http://schemas.microsoft.com/office/powerpoint/2010/main" val="361921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1A902-9A7C-897C-F1E6-B626752A1BDD}"/>
              </a:ext>
            </a:extLst>
          </p:cNvPr>
          <p:cNvSpPr>
            <a:spLocks noGrp="1"/>
          </p:cNvSpPr>
          <p:nvPr>
            <p:ph type="title"/>
          </p:nvPr>
        </p:nvSpPr>
        <p:spPr>
          <a:xfrm>
            <a:off x="635000" y="640823"/>
            <a:ext cx="3418659" cy="5583148"/>
          </a:xfrm>
        </p:spPr>
        <p:txBody>
          <a:bodyPr anchor="ctr">
            <a:normAutofit/>
          </a:bodyPr>
          <a:lstStyle/>
          <a:p>
            <a:r>
              <a:rPr lang="en-US" sz="4800" dirty="0"/>
              <a:t>What does the POLST form do?</a:t>
            </a:r>
          </a:p>
        </p:txBody>
      </p:sp>
      <p:sp>
        <p:nvSpPr>
          <p:cNvPr id="2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A171286-61D5-275B-AB29-C9D3154AE548}"/>
              </a:ext>
            </a:extLst>
          </p:cNvPr>
          <p:cNvGraphicFramePr>
            <a:graphicFrameLocks noGrp="1"/>
          </p:cNvGraphicFramePr>
          <p:nvPr>
            <p:ph idx="1"/>
            <p:extLst>
              <p:ext uri="{D42A27DB-BD31-4B8C-83A1-F6EECF244321}">
                <p14:modId xmlns:p14="http://schemas.microsoft.com/office/powerpoint/2010/main" val="2693403791"/>
              </p:ext>
            </p:extLst>
          </p:nvPr>
        </p:nvGraphicFramePr>
        <p:xfrm>
          <a:off x="4531239" y="343915"/>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778E12A-DE0E-5C3C-F1B3-B64F9A22ADF2}"/>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6C098E07-A7D9-1036-04E9-5A72DA6E3188}"/>
              </a:ext>
            </a:extLst>
          </p:cNvPr>
          <p:cNvSpPr>
            <a:spLocks noGrp="1"/>
          </p:cNvSpPr>
          <p:nvPr>
            <p:ph type="sldNum" sz="quarter" idx="12"/>
          </p:nvPr>
        </p:nvSpPr>
        <p:spPr/>
        <p:txBody>
          <a:bodyPr/>
          <a:lstStyle/>
          <a:p>
            <a:fld id="{A7CD31F4-64FA-4BA0-9498-67783267A8C8}" type="slidenum">
              <a:rPr lang="en-US" smtClean="0"/>
              <a:t>13</a:t>
            </a:fld>
            <a:endParaRPr lang="en-US"/>
          </a:p>
        </p:txBody>
      </p:sp>
      <p:pic>
        <p:nvPicPr>
          <p:cNvPr id="3" name="Picture 2" descr="A blue and white logo&#10;&#10;Description automatically generated">
            <a:extLst>
              <a:ext uri="{FF2B5EF4-FFF2-40B4-BE49-F238E27FC236}">
                <a16:creationId xmlns:a16="http://schemas.microsoft.com/office/drawing/2014/main" id="{25F71B06-C0AA-6C9D-5AFC-2EB06CF2C9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88578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551D1-4A8D-E555-D895-F0D0E9BAA03A}"/>
              </a:ext>
            </a:extLst>
          </p:cNvPr>
          <p:cNvSpPr>
            <a:spLocks noGrp="1"/>
          </p:cNvSpPr>
          <p:nvPr>
            <p:ph type="title"/>
          </p:nvPr>
        </p:nvSpPr>
        <p:spPr>
          <a:xfrm>
            <a:off x="251166" y="552091"/>
            <a:ext cx="4262215" cy="5431536"/>
          </a:xfrm>
        </p:spPr>
        <p:txBody>
          <a:bodyPr>
            <a:normAutofit/>
          </a:bodyPr>
          <a:lstStyle/>
          <a:p>
            <a:r>
              <a:rPr lang="en-US" sz="4800" dirty="0"/>
              <a:t>Who qualifies to utilize the POLST form?</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488728-E182-E68D-01FD-6DEBDFDA4D13}"/>
              </a:ext>
            </a:extLst>
          </p:cNvPr>
          <p:cNvSpPr>
            <a:spLocks noGrp="1"/>
          </p:cNvSpPr>
          <p:nvPr>
            <p:ph idx="1"/>
          </p:nvPr>
        </p:nvSpPr>
        <p:spPr>
          <a:xfrm>
            <a:off x="5298595" y="552091"/>
            <a:ext cx="6052158" cy="5431536"/>
          </a:xfrm>
        </p:spPr>
        <p:txBody>
          <a:bodyPr anchor="ctr">
            <a:normAutofit/>
          </a:bodyPr>
          <a:lstStyle/>
          <a:p>
            <a:pPr>
              <a:buClr>
                <a:schemeClr val="accent1"/>
              </a:buClr>
            </a:pPr>
            <a:r>
              <a:rPr lang="en-US" sz="2400" dirty="0"/>
              <a:t>Anyone can qualify for a POLST.</a:t>
            </a:r>
          </a:p>
          <a:p>
            <a:pPr>
              <a:buClr>
                <a:schemeClr val="accent1"/>
              </a:buClr>
            </a:pPr>
            <a:r>
              <a:rPr lang="en-US" sz="2400" dirty="0"/>
              <a:t>It must be signed by the individual’s medical provider.</a:t>
            </a:r>
          </a:p>
          <a:p>
            <a:pPr>
              <a:buClr>
                <a:schemeClr val="accent1"/>
              </a:buClr>
            </a:pPr>
            <a:r>
              <a:rPr lang="en-US" sz="2400" dirty="0"/>
              <a:t>It is most relevant to those with a serious health condition or those who would like to place limitations on the emergency medical care they may receive.</a:t>
            </a:r>
          </a:p>
        </p:txBody>
      </p:sp>
      <p:sp>
        <p:nvSpPr>
          <p:cNvPr id="6" name="Footer Placeholder 5">
            <a:extLst>
              <a:ext uri="{FF2B5EF4-FFF2-40B4-BE49-F238E27FC236}">
                <a16:creationId xmlns:a16="http://schemas.microsoft.com/office/drawing/2014/main" id="{4323593F-233B-CF87-19F9-4FFF517A2486}"/>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7FBCEFFA-D0F9-A0CE-1EAF-A9CF445C2B6F}"/>
              </a:ext>
            </a:extLst>
          </p:cNvPr>
          <p:cNvSpPr>
            <a:spLocks noGrp="1"/>
          </p:cNvSpPr>
          <p:nvPr>
            <p:ph type="sldNum" sz="quarter" idx="12"/>
          </p:nvPr>
        </p:nvSpPr>
        <p:spPr/>
        <p:txBody>
          <a:bodyPr/>
          <a:lstStyle/>
          <a:p>
            <a:fld id="{A7CD31F4-64FA-4BA0-9498-67783267A8C8}" type="slidenum">
              <a:rPr lang="en-US" smtClean="0"/>
              <a:t>14</a:t>
            </a:fld>
            <a:endParaRPr lang="en-US"/>
          </a:p>
        </p:txBody>
      </p:sp>
      <p:pic>
        <p:nvPicPr>
          <p:cNvPr id="4" name="Picture 3" descr="A blue and white logo&#10;&#10;Description automatically generated">
            <a:extLst>
              <a:ext uri="{FF2B5EF4-FFF2-40B4-BE49-F238E27FC236}">
                <a16:creationId xmlns:a16="http://schemas.microsoft.com/office/drawing/2014/main" id="{29D4F391-CD16-21BB-99F6-11D5F2802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413290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099E5-8B8C-3640-A888-070C8C5F4AB6}"/>
              </a:ext>
            </a:extLst>
          </p:cNvPr>
          <p:cNvSpPr>
            <a:spLocks noGrp="1"/>
          </p:cNvSpPr>
          <p:nvPr>
            <p:ph type="title"/>
          </p:nvPr>
        </p:nvSpPr>
        <p:spPr>
          <a:xfrm>
            <a:off x="180525" y="552091"/>
            <a:ext cx="4585450" cy="5431536"/>
          </a:xfrm>
        </p:spPr>
        <p:txBody>
          <a:bodyPr>
            <a:normAutofit/>
          </a:bodyPr>
          <a:lstStyle/>
          <a:p>
            <a:r>
              <a:rPr lang="en-US" sz="4800" dirty="0"/>
              <a:t>What is required for the POLST form to be valid?</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18249DB-FF0F-7221-A850-02D3606A593C}"/>
              </a:ext>
            </a:extLst>
          </p:cNvPr>
          <p:cNvSpPr>
            <a:spLocks noGrp="1"/>
          </p:cNvSpPr>
          <p:nvPr>
            <p:ph idx="1"/>
          </p:nvPr>
        </p:nvSpPr>
        <p:spPr>
          <a:xfrm>
            <a:off x="5298595" y="552091"/>
            <a:ext cx="6052158" cy="5431536"/>
          </a:xfrm>
        </p:spPr>
        <p:txBody>
          <a:bodyPr anchor="ctr">
            <a:normAutofit/>
          </a:bodyPr>
          <a:lstStyle/>
          <a:p>
            <a:pPr>
              <a:buClr>
                <a:schemeClr val="accent1"/>
              </a:buClr>
            </a:pPr>
            <a:r>
              <a:rPr lang="en-US" sz="2400" dirty="0"/>
              <a:t>Patient’s name</a:t>
            </a:r>
          </a:p>
          <a:p>
            <a:pPr>
              <a:buClr>
                <a:schemeClr val="accent1"/>
              </a:buClr>
            </a:pPr>
            <a:r>
              <a:rPr lang="en-US" sz="2400" dirty="0"/>
              <a:t>Patient’s date of birth</a:t>
            </a:r>
          </a:p>
          <a:p>
            <a:pPr>
              <a:buClr>
                <a:schemeClr val="accent1"/>
              </a:buClr>
            </a:pPr>
            <a:r>
              <a:rPr lang="en-US" sz="2400" dirty="0"/>
              <a:t>Patient’s or legal medical decision maker’s signature and date</a:t>
            </a:r>
          </a:p>
          <a:p>
            <a:pPr>
              <a:buClr>
                <a:schemeClr val="accent1"/>
              </a:buClr>
            </a:pPr>
            <a:r>
              <a:rPr lang="en-US" sz="2400" dirty="0"/>
              <a:t>Medical provider signature date</a:t>
            </a:r>
          </a:p>
          <a:p>
            <a:pPr>
              <a:buClr>
                <a:schemeClr val="accent1"/>
              </a:buClr>
            </a:pPr>
            <a:r>
              <a:rPr lang="en-US" sz="2400" dirty="0"/>
              <a:t>ALL copies, digital images, and faxes of completed and signed POLST forms are valid</a:t>
            </a:r>
          </a:p>
        </p:txBody>
      </p:sp>
      <p:sp>
        <p:nvSpPr>
          <p:cNvPr id="5" name="Footer Placeholder 4">
            <a:extLst>
              <a:ext uri="{FF2B5EF4-FFF2-40B4-BE49-F238E27FC236}">
                <a16:creationId xmlns:a16="http://schemas.microsoft.com/office/drawing/2014/main" id="{CFB47234-7874-0968-53BB-F1F94A21ED6B}"/>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23F80099-1DB1-4BBB-3EBF-603217F4EC17}"/>
              </a:ext>
            </a:extLst>
          </p:cNvPr>
          <p:cNvSpPr>
            <a:spLocks noGrp="1"/>
          </p:cNvSpPr>
          <p:nvPr>
            <p:ph type="sldNum" sz="quarter" idx="12"/>
          </p:nvPr>
        </p:nvSpPr>
        <p:spPr/>
        <p:txBody>
          <a:bodyPr/>
          <a:lstStyle/>
          <a:p>
            <a:fld id="{A7CD31F4-64FA-4BA0-9498-67783267A8C8}" type="slidenum">
              <a:rPr lang="en-US" smtClean="0"/>
              <a:t>15</a:t>
            </a:fld>
            <a:endParaRPr lang="en-US"/>
          </a:p>
        </p:txBody>
      </p:sp>
      <p:pic>
        <p:nvPicPr>
          <p:cNvPr id="3" name="Picture 2" descr="A blue and white logo&#10;&#10;Description automatically generated">
            <a:extLst>
              <a:ext uri="{FF2B5EF4-FFF2-40B4-BE49-F238E27FC236}">
                <a16:creationId xmlns:a16="http://schemas.microsoft.com/office/drawing/2014/main" id="{BE98340F-5C53-6C47-98FA-0E88D7EAD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8720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58FAD-B026-6BA6-06F6-FD8853F26B97}"/>
              </a:ext>
            </a:extLst>
          </p:cNvPr>
          <p:cNvSpPr>
            <a:spLocks noGrp="1"/>
          </p:cNvSpPr>
          <p:nvPr>
            <p:ph type="title"/>
          </p:nvPr>
        </p:nvSpPr>
        <p:spPr>
          <a:xfrm>
            <a:off x="5412862" y="329184"/>
            <a:ext cx="5400912" cy="1783080"/>
          </a:xfrm>
        </p:spPr>
        <p:txBody>
          <a:bodyPr anchor="b">
            <a:normAutofit/>
          </a:bodyPr>
          <a:lstStyle/>
          <a:p>
            <a:pPr>
              <a:lnSpc>
                <a:spcPct val="90000"/>
              </a:lnSpc>
            </a:pPr>
            <a:r>
              <a:rPr lang="en-US" sz="4800" dirty="0"/>
              <a:t>Where is a POLST form used?</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C5EAEC-C873-F78B-3099-BFC5D48A89D1}"/>
              </a:ext>
            </a:extLst>
          </p:cNvPr>
          <p:cNvSpPr>
            <a:spLocks noGrp="1"/>
          </p:cNvSpPr>
          <p:nvPr>
            <p:ph idx="1"/>
          </p:nvPr>
        </p:nvSpPr>
        <p:spPr>
          <a:xfrm>
            <a:off x="5297762" y="2706624"/>
            <a:ext cx="6251110" cy="3483864"/>
          </a:xfrm>
        </p:spPr>
        <p:txBody>
          <a:bodyPr>
            <a:normAutofit/>
          </a:bodyPr>
          <a:lstStyle/>
          <a:p>
            <a:pPr marL="0" indent="0" algn="ctr">
              <a:buNone/>
            </a:pPr>
            <a:r>
              <a:rPr lang="en-US" sz="2400" dirty="0"/>
              <a:t>Everywhere.</a:t>
            </a:r>
          </a:p>
          <a:p>
            <a:pPr marL="0" indent="0" algn="ctr">
              <a:buNone/>
            </a:pPr>
            <a:r>
              <a:rPr lang="en-US" sz="2400" dirty="0"/>
              <a:t>The completed POLST form is a medical provider order form that remains with an individual when transported between care settings, regardless of whether the setting is a person’s home, a long-term care facility, or a hospital.</a:t>
            </a:r>
          </a:p>
          <a:p>
            <a:pPr marL="0" indent="0">
              <a:buNone/>
            </a:pPr>
            <a:endParaRPr lang="en-US" dirty="0"/>
          </a:p>
        </p:txBody>
      </p:sp>
      <p:pic>
        <p:nvPicPr>
          <p:cNvPr id="5" name="Picture 4" descr="Stethoscope">
            <a:extLst>
              <a:ext uri="{FF2B5EF4-FFF2-40B4-BE49-F238E27FC236}">
                <a16:creationId xmlns:a16="http://schemas.microsoft.com/office/drawing/2014/main" id="{A598DA32-BDE6-50F3-1D43-6D0FF74F51B0}"/>
              </a:ext>
            </a:extLst>
          </p:cNvPr>
          <p:cNvPicPr>
            <a:picLocks noChangeAspect="1"/>
          </p:cNvPicPr>
          <p:nvPr/>
        </p:nvPicPr>
        <p:blipFill rotWithShape="1">
          <a:blip r:embed="rId3"/>
          <a:srcRect l="30098" r="245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Footer Placeholder 6">
            <a:extLst>
              <a:ext uri="{FF2B5EF4-FFF2-40B4-BE49-F238E27FC236}">
                <a16:creationId xmlns:a16="http://schemas.microsoft.com/office/drawing/2014/main" id="{56627C04-18B1-887B-D2E3-D405DDB88A27}"/>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A2471E4D-D7F3-9949-AE0B-854CDAD7BEA2}"/>
              </a:ext>
            </a:extLst>
          </p:cNvPr>
          <p:cNvSpPr>
            <a:spLocks noGrp="1"/>
          </p:cNvSpPr>
          <p:nvPr>
            <p:ph type="sldNum" sz="quarter" idx="12"/>
          </p:nvPr>
        </p:nvSpPr>
        <p:spPr/>
        <p:txBody>
          <a:bodyPr/>
          <a:lstStyle/>
          <a:p>
            <a:fld id="{A7CD31F4-64FA-4BA0-9498-67783267A8C8}" type="slidenum">
              <a:rPr lang="en-US" smtClean="0"/>
              <a:t>16</a:t>
            </a:fld>
            <a:endParaRPr lang="en-US"/>
          </a:p>
        </p:txBody>
      </p:sp>
      <p:pic>
        <p:nvPicPr>
          <p:cNvPr id="4" name="Picture 3" descr="A blue and white logo&#10;&#10;Description automatically generated">
            <a:extLst>
              <a:ext uri="{FF2B5EF4-FFF2-40B4-BE49-F238E27FC236}">
                <a16:creationId xmlns:a16="http://schemas.microsoft.com/office/drawing/2014/main" id="{D318A722-573E-1C1F-6384-38E946F92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54918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3BF89A7-B48D-54E5-1707-89F81C7EDEEF}"/>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How is the POLST form transferred?</a:t>
            </a:r>
          </a:p>
        </p:txBody>
      </p:sp>
      <p:sp>
        <p:nvSpPr>
          <p:cNvPr id="3" name="Content Placeholder 2">
            <a:extLst>
              <a:ext uri="{FF2B5EF4-FFF2-40B4-BE49-F238E27FC236}">
                <a16:creationId xmlns:a16="http://schemas.microsoft.com/office/drawing/2014/main" id="{1F9142C2-2F80-4D1D-3F23-7DB3E58F124B}"/>
              </a:ext>
            </a:extLst>
          </p:cNvPr>
          <p:cNvSpPr>
            <a:spLocks noGrp="1"/>
          </p:cNvSpPr>
          <p:nvPr>
            <p:ph idx="1"/>
          </p:nvPr>
        </p:nvSpPr>
        <p:spPr>
          <a:xfrm>
            <a:off x="838200" y="2586789"/>
            <a:ext cx="10515600" cy="3590174"/>
          </a:xfrm>
        </p:spPr>
        <p:txBody>
          <a:bodyPr>
            <a:normAutofit/>
          </a:bodyPr>
          <a:lstStyle/>
          <a:p>
            <a:pPr>
              <a:lnSpc>
                <a:spcPct val="100000"/>
              </a:lnSpc>
              <a:buClr>
                <a:schemeClr val="accent1"/>
              </a:buClr>
            </a:pPr>
            <a:r>
              <a:rPr lang="en-US" sz="2400" dirty="0"/>
              <a:t>The original form remains in the possession of the patient.</a:t>
            </a:r>
          </a:p>
          <a:p>
            <a:pPr>
              <a:lnSpc>
                <a:spcPct val="100000"/>
              </a:lnSpc>
              <a:buClr>
                <a:schemeClr val="accent1"/>
              </a:buClr>
            </a:pPr>
            <a:r>
              <a:rPr lang="en-US" sz="2400" dirty="0"/>
              <a:t>Original, photocopies, digital images, and faxes of signed POLST forms will be honored.</a:t>
            </a:r>
          </a:p>
          <a:p>
            <a:pPr>
              <a:lnSpc>
                <a:spcPct val="100000"/>
              </a:lnSpc>
              <a:buClr>
                <a:schemeClr val="accent1"/>
              </a:buClr>
            </a:pPr>
            <a:r>
              <a:rPr lang="en-US" sz="2400" dirty="0"/>
              <a:t>Duplicated copies may be placed in the patient’s chart upon discharge or before interfacility transports.</a:t>
            </a:r>
          </a:p>
          <a:p>
            <a:pPr>
              <a:lnSpc>
                <a:spcPct val="100000"/>
              </a:lnSpc>
              <a:buClr>
                <a:schemeClr val="accent1"/>
              </a:buClr>
            </a:pPr>
            <a:r>
              <a:rPr lang="en-US" sz="2400" dirty="0"/>
              <a:t>HIPAA permits disclosure of POLST to other healthcare providers as necessary.</a:t>
            </a:r>
          </a:p>
        </p:txBody>
      </p:sp>
      <p:sp>
        <p:nvSpPr>
          <p:cNvPr id="6" name="Footer Placeholder 5">
            <a:extLst>
              <a:ext uri="{FF2B5EF4-FFF2-40B4-BE49-F238E27FC236}">
                <a16:creationId xmlns:a16="http://schemas.microsoft.com/office/drawing/2014/main" id="{AC69CA08-B5A9-F42D-64AF-018A9A05E51C}"/>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4F93B4FF-AD9F-18D6-CE72-0EEDA9091962}"/>
              </a:ext>
            </a:extLst>
          </p:cNvPr>
          <p:cNvSpPr>
            <a:spLocks noGrp="1"/>
          </p:cNvSpPr>
          <p:nvPr>
            <p:ph type="sldNum" sz="quarter" idx="12"/>
          </p:nvPr>
        </p:nvSpPr>
        <p:spPr/>
        <p:txBody>
          <a:bodyPr/>
          <a:lstStyle/>
          <a:p>
            <a:fld id="{A7CD31F4-64FA-4BA0-9498-67783267A8C8}" type="slidenum">
              <a:rPr lang="en-US" smtClean="0"/>
              <a:t>17</a:t>
            </a:fld>
            <a:endParaRPr lang="en-US"/>
          </a:p>
        </p:txBody>
      </p:sp>
      <p:pic>
        <p:nvPicPr>
          <p:cNvPr id="4" name="Picture 3" descr="A blue and white logo&#10;&#10;Description automatically generated">
            <a:extLst>
              <a:ext uri="{FF2B5EF4-FFF2-40B4-BE49-F238E27FC236}">
                <a16:creationId xmlns:a16="http://schemas.microsoft.com/office/drawing/2014/main" id="{DF30D40F-BE31-6E40-C0BE-C43D65360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21765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B9FCA-8AE5-5EF6-259C-CE528B9B90D2}"/>
              </a:ext>
            </a:extLst>
          </p:cNvPr>
          <p:cNvSpPr>
            <a:spLocks noGrp="1"/>
          </p:cNvSpPr>
          <p:nvPr>
            <p:ph type="title"/>
          </p:nvPr>
        </p:nvSpPr>
        <p:spPr>
          <a:xfrm>
            <a:off x="635000" y="634029"/>
            <a:ext cx="10921640" cy="1314698"/>
          </a:xfrm>
        </p:spPr>
        <p:txBody>
          <a:bodyPr vert="horz" lIns="91440" tIns="45720" rIns="91440" bIns="45720" rtlCol="0" anchor="ctr">
            <a:noAutofit/>
          </a:bodyPr>
          <a:lstStyle/>
          <a:p>
            <a:pPr algn="ctr">
              <a:lnSpc>
                <a:spcPct val="90000"/>
              </a:lnSpc>
            </a:pPr>
            <a:r>
              <a:rPr lang="en-US" sz="4800" dirty="0"/>
              <a:t>Who keeps the POLST form &amp;</a:t>
            </a:r>
            <a:br>
              <a:rPr lang="en-US" sz="4800" dirty="0"/>
            </a:br>
            <a:r>
              <a:rPr lang="en-US" sz="4800" dirty="0"/>
              <a:t> where is it kept?</a:t>
            </a:r>
          </a:p>
        </p:txBody>
      </p:sp>
      <p:sp>
        <p:nvSpPr>
          <p:cNvPr id="17" name="Rectangle 16">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64AFDC0-10AC-74FA-DB50-D3013AB61011}"/>
              </a:ext>
            </a:extLst>
          </p:cNvPr>
          <p:cNvSpPr>
            <a:spLocks/>
          </p:cNvSpPr>
          <p:nvPr/>
        </p:nvSpPr>
        <p:spPr>
          <a:xfrm>
            <a:off x="985078" y="2707862"/>
            <a:ext cx="5033913" cy="696520"/>
          </a:xfrm>
          <a:prstGeom prst="rect">
            <a:avLst/>
          </a:prstGeom>
        </p:spPr>
        <p:txBody>
          <a:bodyPr>
            <a:normAutofit/>
          </a:bodyPr>
          <a:lstStyle/>
          <a:p>
            <a:pPr defTabSz="658368">
              <a:spcAft>
                <a:spcPts val="600"/>
              </a:spcAft>
            </a:pPr>
            <a:r>
              <a:rPr lang="en-US" sz="2400" b="1" kern="1200" dirty="0">
                <a:solidFill>
                  <a:schemeClr val="tx1"/>
                </a:solidFill>
                <a:latin typeface="+mn-lt"/>
                <a:ea typeface="+mn-ea"/>
                <a:cs typeface="+mn-cs"/>
              </a:rPr>
              <a:t>In the Home:</a:t>
            </a:r>
            <a:endParaRPr lang="en-US" sz="2400" b="1" dirty="0"/>
          </a:p>
        </p:txBody>
      </p:sp>
      <p:sp>
        <p:nvSpPr>
          <p:cNvPr id="4" name="Content Placeholder 3">
            <a:extLst>
              <a:ext uri="{FF2B5EF4-FFF2-40B4-BE49-F238E27FC236}">
                <a16:creationId xmlns:a16="http://schemas.microsoft.com/office/drawing/2014/main" id="{615F5AB6-4B72-85D3-2709-7A8A1295359A}"/>
              </a:ext>
            </a:extLst>
          </p:cNvPr>
          <p:cNvSpPr>
            <a:spLocks/>
          </p:cNvSpPr>
          <p:nvPr/>
        </p:nvSpPr>
        <p:spPr>
          <a:xfrm>
            <a:off x="1024719" y="3503082"/>
            <a:ext cx="5720522" cy="2374410"/>
          </a:xfrm>
          <a:prstGeom prst="rect">
            <a:avLst/>
          </a:prstGeom>
        </p:spPr>
        <p:txBody>
          <a:bodyPr>
            <a:noAutofit/>
          </a:bodyPr>
          <a:lstStyle/>
          <a:p>
            <a:pPr marL="342900" indent="-342900" defTabSz="65836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Kept by the patient</a:t>
            </a:r>
          </a:p>
          <a:p>
            <a:pPr marL="342900" indent="-342900" defTabSz="65836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Placed in a prominent location:</a:t>
            </a:r>
          </a:p>
          <a:p>
            <a:pPr marL="672084" lvl="1" indent="-342900" defTabSz="658368">
              <a:spcAft>
                <a:spcPts val="600"/>
              </a:spcAft>
              <a:buClr>
                <a:schemeClr val="accent1"/>
              </a:buClr>
              <a:buFont typeface="Courier New" panose="02070309020205020404" pitchFamily="49" charset="0"/>
              <a:buChar char="o"/>
            </a:pPr>
            <a:r>
              <a:rPr lang="en-US" sz="2400" kern="1200" dirty="0">
                <a:solidFill>
                  <a:schemeClr val="tx1"/>
                </a:solidFill>
                <a:latin typeface="+mn-lt"/>
                <a:ea typeface="+mn-ea"/>
                <a:cs typeface="+mn-cs"/>
              </a:rPr>
              <a:t> Next to the front door</a:t>
            </a:r>
          </a:p>
          <a:p>
            <a:pPr marL="672084" lvl="1" indent="-342900" defTabSz="658368">
              <a:spcAft>
                <a:spcPts val="600"/>
              </a:spcAft>
              <a:buClr>
                <a:schemeClr val="accent1"/>
              </a:buClr>
              <a:buFont typeface="Courier New" panose="02070309020205020404" pitchFamily="49" charset="0"/>
              <a:buChar char="o"/>
            </a:pPr>
            <a:r>
              <a:rPr lang="en-US" sz="2400" kern="1200" dirty="0">
                <a:solidFill>
                  <a:schemeClr val="tx1"/>
                </a:solidFill>
                <a:latin typeface="+mn-lt"/>
                <a:ea typeface="+mn-ea"/>
                <a:cs typeface="+mn-cs"/>
              </a:rPr>
              <a:t> On or in the refrigerator</a:t>
            </a:r>
          </a:p>
          <a:p>
            <a:pPr marL="672084" lvl="1" indent="-342900" defTabSz="658368">
              <a:spcAft>
                <a:spcPts val="600"/>
              </a:spcAft>
              <a:buClr>
                <a:schemeClr val="accent1"/>
              </a:buClr>
              <a:buFont typeface="Courier New" panose="02070309020205020404" pitchFamily="49" charset="0"/>
              <a:buChar char="o"/>
            </a:pPr>
            <a:r>
              <a:rPr lang="en-US" sz="2400" kern="1200" dirty="0">
                <a:solidFill>
                  <a:schemeClr val="tx1"/>
                </a:solidFill>
                <a:latin typeface="+mn-lt"/>
                <a:ea typeface="+mn-ea"/>
                <a:cs typeface="+mn-cs"/>
              </a:rPr>
              <a:t> Look for a Vial of Life or other container</a:t>
            </a:r>
            <a:endParaRPr lang="en-US" sz="2400" dirty="0"/>
          </a:p>
        </p:txBody>
      </p:sp>
      <p:sp>
        <p:nvSpPr>
          <p:cNvPr id="5" name="Text Placeholder 4">
            <a:extLst>
              <a:ext uri="{FF2B5EF4-FFF2-40B4-BE49-F238E27FC236}">
                <a16:creationId xmlns:a16="http://schemas.microsoft.com/office/drawing/2014/main" id="{30DBFC77-F169-898A-43EF-EA4A1B392713}"/>
              </a:ext>
            </a:extLst>
          </p:cNvPr>
          <p:cNvSpPr>
            <a:spLocks/>
          </p:cNvSpPr>
          <p:nvPr/>
        </p:nvSpPr>
        <p:spPr>
          <a:xfrm>
            <a:off x="6914633" y="2805099"/>
            <a:ext cx="3770060" cy="599283"/>
          </a:xfrm>
          <a:prstGeom prst="rect">
            <a:avLst/>
          </a:prstGeom>
        </p:spPr>
        <p:txBody>
          <a:bodyPr>
            <a:normAutofit/>
          </a:bodyPr>
          <a:lstStyle/>
          <a:p>
            <a:pPr defTabSz="658368">
              <a:spcAft>
                <a:spcPts val="600"/>
              </a:spcAft>
            </a:pPr>
            <a:r>
              <a:rPr lang="en-US" sz="2400" b="1" kern="1200" dirty="0">
                <a:solidFill>
                  <a:schemeClr val="tx1"/>
                </a:solidFill>
                <a:latin typeface="+mn-lt"/>
                <a:ea typeface="+mn-ea"/>
                <a:cs typeface="+mn-cs"/>
              </a:rPr>
              <a:t>At a medical facility:</a:t>
            </a:r>
            <a:endParaRPr lang="en-US" sz="2400" b="1" dirty="0"/>
          </a:p>
        </p:txBody>
      </p:sp>
      <p:sp>
        <p:nvSpPr>
          <p:cNvPr id="6" name="Content Placeholder 5">
            <a:extLst>
              <a:ext uri="{FF2B5EF4-FFF2-40B4-BE49-F238E27FC236}">
                <a16:creationId xmlns:a16="http://schemas.microsoft.com/office/drawing/2014/main" id="{FBF1EF36-70AD-C5BD-57B0-8D3072073F7A}"/>
              </a:ext>
            </a:extLst>
          </p:cNvPr>
          <p:cNvSpPr>
            <a:spLocks/>
          </p:cNvSpPr>
          <p:nvPr/>
        </p:nvSpPr>
        <p:spPr>
          <a:xfrm>
            <a:off x="6940720" y="3503082"/>
            <a:ext cx="3770060" cy="2480709"/>
          </a:xfrm>
          <a:prstGeom prst="rect">
            <a:avLst/>
          </a:prstGeom>
        </p:spPr>
        <p:txBody>
          <a:bodyPr>
            <a:normAutofit/>
          </a:bodyPr>
          <a:lstStyle/>
          <a:p>
            <a:pPr marL="342900" indent="-342900" defTabSz="65836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Kept by the facility staff</a:t>
            </a:r>
          </a:p>
          <a:p>
            <a:pPr marL="342900" indent="-342900" defTabSz="65836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Placed in the patient’s medical chart</a:t>
            </a:r>
            <a:endParaRPr lang="en-US" sz="2400" dirty="0"/>
          </a:p>
        </p:txBody>
      </p:sp>
      <p:sp>
        <p:nvSpPr>
          <p:cNvPr id="7" name="Slide Number Placeholder 6">
            <a:extLst>
              <a:ext uri="{FF2B5EF4-FFF2-40B4-BE49-F238E27FC236}">
                <a16:creationId xmlns:a16="http://schemas.microsoft.com/office/drawing/2014/main" id="{8697B8CB-742E-DB47-4836-9AAF3F41ECB5}"/>
              </a:ext>
            </a:extLst>
          </p:cNvPr>
          <p:cNvSpPr>
            <a:spLocks/>
          </p:cNvSpPr>
          <p:nvPr/>
        </p:nvSpPr>
        <p:spPr>
          <a:xfrm>
            <a:off x="11175999" y="6343993"/>
            <a:ext cx="1826669" cy="268567"/>
          </a:xfrm>
          <a:prstGeom prst="rect">
            <a:avLst/>
          </a:prstGeom>
        </p:spPr>
        <p:txBody>
          <a:bodyPr/>
          <a:lstStyle/>
          <a:p>
            <a:pPr defTabSz="658368">
              <a:spcAft>
                <a:spcPts val="600"/>
              </a:spcAft>
            </a:pPr>
            <a:fld id="{A7CD31F4-64FA-4BA0-9498-67783267A8C8}" type="slidenum">
              <a:rPr lang="en-US" sz="1600" kern="1200">
                <a:solidFill>
                  <a:schemeClr val="tx1"/>
                </a:solidFill>
                <a:latin typeface="+mn-lt"/>
                <a:ea typeface="+mn-ea"/>
                <a:cs typeface="+mn-cs"/>
              </a:rPr>
              <a:pPr defTabSz="658368">
                <a:spcAft>
                  <a:spcPts val="600"/>
                </a:spcAft>
              </a:pPr>
              <a:t>18</a:t>
            </a:fld>
            <a:endParaRPr lang="en-US" sz="1600" dirty="0"/>
          </a:p>
        </p:txBody>
      </p:sp>
      <p:sp>
        <p:nvSpPr>
          <p:cNvPr id="9" name="Footer Placeholder 8">
            <a:extLst>
              <a:ext uri="{FF2B5EF4-FFF2-40B4-BE49-F238E27FC236}">
                <a16:creationId xmlns:a16="http://schemas.microsoft.com/office/drawing/2014/main" id="{A7607B19-14AC-1672-CB04-AFF14B4018A2}"/>
              </a:ext>
            </a:extLst>
          </p:cNvPr>
          <p:cNvSpPr>
            <a:spLocks noGrp="1"/>
          </p:cNvSpPr>
          <p:nvPr>
            <p:ph type="ftr" sz="quarter" idx="11"/>
          </p:nvPr>
        </p:nvSpPr>
        <p:spPr/>
        <p:txBody>
          <a:bodyPr/>
          <a:lstStyle/>
          <a:p>
            <a:r>
              <a:rPr lang="en-US"/>
              <a:t>DOH 530-264 July 2024</a:t>
            </a:r>
          </a:p>
        </p:txBody>
      </p:sp>
      <p:sp>
        <p:nvSpPr>
          <p:cNvPr id="10" name="Slide Number Placeholder 9">
            <a:extLst>
              <a:ext uri="{FF2B5EF4-FFF2-40B4-BE49-F238E27FC236}">
                <a16:creationId xmlns:a16="http://schemas.microsoft.com/office/drawing/2014/main" id="{4C6119AC-6650-5E97-3E45-6537B01240A0}"/>
              </a:ext>
            </a:extLst>
          </p:cNvPr>
          <p:cNvSpPr>
            <a:spLocks noGrp="1"/>
          </p:cNvSpPr>
          <p:nvPr>
            <p:ph type="sldNum" sz="quarter" idx="12"/>
          </p:nvPr>
        </p:nvSpPr>
        <p:spPr/>
        <p:txBody>
          <a:bodyPr/>
          <a:lstStyle/>
          <a:p>
            <a:fld id="{A7CD31F4-64FA-4BA0-9498-67783267A8C8}" type="slidenum">
              <a:rPr lang="en-US" smtClean="0"/>
              <a:t>18</a:t>
            </a:fld>
            <a:endParaRPr lang="en-US"/>
          </a:p>
        </p:txBody>
      </p:sp>
      <p:pic>
        <p:nvPicPr>
          <p:cNvPr id="11" name="Picture 10" descr="A blue and white logo&#10;&#10;Description automatically generated">
            <a:extLst>
              <a:ext uri="{FF2B5EF4-FFF2-40B4-BE49-F238E27FC236}">
                <a16:creationId xmlns:a16="http://schemas.microsoft.com/office/drawing/2014/main" id="{D2C1AE68-80E6-12D6-E1F2-80ABB19D0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64262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POLST form with a line drawn through it diagonally ">
            <a:extLst>
              <a:ext uri="{FF2B5EF4-FFF2-40B4-BE49-F238E27FC236}">
                <a16:creationId xmlns:a16="http://schemas.microsoft.com/office/drawing/2014/main" id="{ADF8B4AD-FEC6-4054-FE21-5EDFA4FF0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884" y="2197701"/>
            <a:ext cx="3037911" cy="3959944"/>
          </a:xfrm>
          <a:prstGeom prst="rect">
            <a:avLst/>
          </a:prstGeom>
        </p:spPr>
      </p:pic>
      <p:sp>
        <p:nvSpPr>
          <p:cNvPr id="2" name="Title 1">
            <a:extLst>
              <a:ext uri="{FF2B5EF4-FFF2-40B4-BE49-F238E27FC236}">
                <a16:creationId xmlns:a16="http://schemas.microsoft.com/office/drawing/2014/main" id="{7FA8F2D7-3A7C-19A4-C181-5FD1155469D4}"/>
              </a:ext>
            </a:extLst>
          </p:cNvPr>
          <p:cNvSpPr>
            <a:spLocks noGrp="1"/>
          </p:cNvSpPr>
          <p:nvPr>
            <p:ph type="title"/>
          </p:nvPr>
        </p:nvSpPr>
        <p:spPr/>
        <p:txBody>
          <a:bodyPr>
            <a:normAutofit/>
          </a:bodyPr>
          <a:lstStyle/>
          <a:p>
            <a:r>
              <a:rPr lang="en-US" sz="4800" dirty="0"/>
              <a:t>Revocation of the POLST form</a:t>
            </a:r>
          </a:p>
        </p:txBody>
      </p:sp>
      <p:sp>
        <p:nvSpPr>
          <p:cNvPr id="3" name="Content Placeholder 2">
            <a:extLst>
              <a:ext uri="{FF2B5EF4-FFF2-40B4-BE49-F238E27FC236}">
                <a16:creationId xmlns:a16="http://schemas.microsoft.com/office/drawing/2014/main" id="{2BC4A6AB-3CC2-3500-B2BC-1F6FA7F55235}"/>
              </a:ext>
            </a:extLst>
          </p:cNvPr>
          <p:cNvSpPr>
            <a:spLocks noGrp="1"/>
          </p:cNvSpPr>
          <p:nvPr>
            <p:ph idx="1"/>
          </p:nvPr>
        </p:nvSpPr>
        <p:spPr>
          <a:xfrm>
            <a:off x="838200" y="1929384"/>
            <a:ext cx="6425982" cy="4251960"/>
          </a:xfrm>
        </p:spPr>
        <p:txBody>
          <a:bodyPr/>
          <a:lstStyle/>
          <a:p>
            <a:r>
              <a:rPr lang="en-US" sz="2400" dirty="0"/>
              <a:t>A POLST form may be revoked by:</a:t>
            </a:r>
          </a:p>
          <a:p>
            <a:pPr lvl="1"/>
            <a:r>
              <a:rPr lang="en-US" dirty="0"/>
              <a:t>The individual verbally revoking the order</a:t>
            </a:r>
          </a:p>
          <a:p>
            <a:pPr lvl="1"/>
            <a:r>
              <a:rPr lang="en-US" dirty="0"/>
              <a:t>The individual destroying the form</a:t>
            </a:r>
          </a:p>
          <a:p>
            <a:pPr lvl="1"/>
            <a:r>
              <a:rPr lang="en-US" dirty="0"/>
              <a:t>The individual drawing a diagonal line or the word VOID across the front of the form</a:t>
            </a:r>
          </a:p>
          <a:p>
            <a:pPr lvl="1"/>
            <a:r>
              <a:rPr lang="en-US" dirty="0"/>
              <a:t>The medical providers by expressing the patient’s revocation of the order</a:t>
            </a:r>
          </a:p>
          <a:p>
            <a:pPr lvl="1"/>
            <a:r>
              <a:rPr lang="en-US" dirty="0"/>
              <a:t>The legal medical decision maker</a:t>
            </a:r>
          </a:p>
        </p:txBody>
      </p:sp>
      <p:cxnSp>
        <p:nvCxnSpPr>
          <p:cNvPr id="6" name="Straight Connector 5">
            <a:extLst>
              <a:ext uri="{FF2B5EF4-FFF2-40B4-BE49-F238E27FC236}">
                <a16:creationId xmlns:a16="http://schemas.microsoft.com/office/drawing/2014/main" id="{6F9F8BE6-22B5-660C-9923-11CA14DA378C}"/>
              </a:ext>
            </a:extLst>
          </p:cNvPr>
          <p:cNvCxnSpPr/>
          <p:nvPr/>
        </p:nvCxnSpPr>
        <p:spPr>
          <a:xfrm flipV="1">
            <a:off x="8314631" y="2467429"/>
            <a:ext cx="2663952" cy="3438168"/>
          </a:xfrm>
          <a:prstGeom prst="line">
            <a:avLst/>
          </a:prstGeom>
          <a:ln w="28575"/>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03B10414-9D47-D453-0516-311A79708688}"/>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0A37B11A-18B4-B1C4-6CF3-F9210DACC407}"/>
              </a:ext>
            </a:extLst>
          </p:cNvPr>
          <p:cNvSpPr>
            <a:spLocks noGrp="1"/>
          </p:cNvSpPr>
          <p:nvPr>
            <p:ph type="sldNum" sz="quarter" idx="12"/>
          </p:nvPr>
        </p:nvSpPr>
        <p:spPr/>
        <p:txBody>
          <a:bodyPr/>
          <a:lstStyle/>
          <a:p>
            <a:fld id="{A7CD31F4-64FA-4BA0-9498-67783267A8C8}" type="slidenum">
              <a:rPr lang="en-US" smtClean="0"/>
              <a:t>19</a:t>
            </a:fld>
            <a:endParaRPr lang="en-US"/>
          </a:p>
        </p:txBody>
      </p:sp>
      <p:pic>
        <p:nvPicPr>
          <p:cNvPr id="5" name="Picture 4" descr="A blue and white logo&#10;&#10;Description automatically generated">
            <a:extLst>
              <a:ext uri="{FF2B5EF4-FFF2-40B4-BE49-F238E27FC236}">
                <a16:creationId xmlns:a16="http://schemas.microsoft.com/office/drawing/2014/main" id="{E32A3ACE-207B-8640-60BC-6A92E1FAA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544" y="6101498"/>
            <a:ext cx="1732808" cy="509703"/>
          </a:xfrm>
          <a:prstGeom prst="rect">
            <a:avLst/>
          </a:prstGeom>
        </p:spPr>
      </p:pic>
    </p:spTree>
    <p:extLst>
      <p:ext uri="{BB962C8B-B14F-4D97-AF65-F5344CB8AC3E}">
        <p14:creationId xmlns:p14="http://schemas.microsoft.com/office/powerpoint/2010/main" val="359899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32930C3-B7D7-7475-D455-8E3166B0666D}"/>
              </a:ext>
            </a:extLst>
          </p:cNvPr>
          <p:cNvSpPr>
            <a:spLocks noGrp="1"/>
          </p:cNvSpPr>
          <p:nvPr>
            <p:ph type="title"/>
          </p:nvPr>
        </p:nvSpPr>
        <p:spPr>
          <a:xfrm>
            <a:off x="838200" y="401221"/>
            <a:ext cx="10515600" cy="1348065"/>
          </a:xfrm>
        </p:spPr>
        <p:txBody>
          <a:bodyPr>
            <a:normAutofit/>
          </a:bodyPr>
          <a:lstStyle/>
          <a:p>
            <a:r>
              <a:rPr lang="en-US" sz="4800" dirty="0">
                <a:solidFill>
                  <a:schemeClr val="bg1"/>
                </a:solidFill>
              </a:rPr>
              <a:t>Cognitive Objectives</a:t>
            </a:r>
          </a:p>
        </p:txBody>
      </p:sp>
      <p:sp>
        <p:nvSpPr>
          <p:cNvPr id="3" name="Content Placeholder 2">
            <a:extLst>
              <a:ext uri="{FF2B5EF4-FFF2-40B4-BE49-F238E27FC236}">
                <a16:creationId xmlns:a16="http://schemas.microsoft.com/office/drawing/2014/main" id="{7A0E7209-17A9-1203-34C6-BAE104D45225}"/>
              </a:ext>
              <a:ext uri="{C183D7F6-B498-43B3-948B-1728B52AA6E4}">
                <adec:decorative xmlns:adec="http://schemas.microsoft.com/office/drawing/2017/decorative" val="1"/>
              </a:ext>
            </a:extLst>
          </p:cNvPr>
          <p:cNvSpPr>
            <a:spLocks noGrp="1"/>
          </p:cNvSpPr>
          <p:nvPr>
            <p:ph idx="1"/>
          </p:nvPr>
        </p:nvSpPr>
        <p:spPr>
          <a:xfrm>
            <a:off x="838200" y="2546977"/>
            <a:ext cx="10515600" cy="3629986"/>
          </a:xfrm>
        </p:spPr>
        <p:txBody>
          <a:bodyPr>
            <a:normAutofit/>
          </a:bodyPr>
          <a:lstStyle/>
          <a:p>
            <a:pPr>
              <a:lnSpc>
                <a:spcPct val="100000"/>
              </a:lnSpc>
              <a:buClr>
                <a:schemeClr val="accent5"/>
              </a:buClr>
            </a:pPr>
            <a:r>
              <a:rPr lang="en-US" sz="2200" dirty="0"/>
              <a:t>Describe the 1992 amendment to Washington’s Natural Death Act.</a:t>
            </a:r>
          </a:p>
          <a:p>
            <a:pPr>
              <a:lnSpc>
                <a:spcPct val="100000"/>
              </a:lnSpc>
              <a:buClr>
                <a:schemeClr val="accent5"/>
              </a:buClr>
            </a:pPr>
            <a:r>
              <a:rPr lang="en-US" sz="2200" dirty="0"/>
              <a:t>Recognize the liability for EMS personnel regarding the POLST or other valid resuscitation orders.</a:t>
            </a:r>
          </a:p>
          <a:p>
            <a:pPr>
              <a:lnSpc>
                <a:spcPct val="100000"/>
              </a:lnSpc>
              <a:buClr>
                <a:schemeClr val="accent5"/>
              </a:buClr>
            </a:pPr>
            <a:r>
              <a:rPr lang="en-US" sz="2200" dirty="0"/>
              <a:t>Describe the philosophy of the POLST program.</a:t>
            </a:r>
          </a:p>
          <a:p>
            <a:pPr>
              <a:lnSpc>
                <a:spcPct val="100000"/>
              </a:lnSpc>
              <a:buClr>
                <a:schemeClr val="accent5"/>
              </a:buClr>
            </a:pPr>
            <a:r>
              <a:rPr lang="en-US" sz="2200" dirty="0"/>
              <a:t>Describe what the POLST form is.</a:t>
            </a:r>
          </a:p>
          <a:p>
            <a:pPr>
              <a:lnSpc>
                <a:spcPct val="100000"/>
              </a:lnSpc>
              <a:buClr>
                <a:schemeClr val="accent5"/>
              </a:buClr>
            </a:pPr>
            <a:r>
              <a:rPr lang="en-US" sz="2200" dirty="0"/>
              <a:t>Describe what the POLST form does.</a:t>
            </a:r>
          </a:p>
          <a:p>
            <a:pPr>
              <a:lnSpc>
                <a:spcPct val="100000"/>
              </a:lnSpc>
              <a:buClr>
                <a:schemeClr val="accent5"/>
              </a:buClr>
            </a:pPr>
            <a:r>
              <a:rPr lang="en-US" sz="2200" dirty="0"/>
              <a:t>Describe who qualifies to have a POLST form.</a:t>
            </a:r>
          </a:p>
          <a:p>
            <a:pPr>
              <a:lnSpc>
                <a:spcPct val="100000"/>
              </a:lnSpc>
              <a:buClr>
                <a:schemeClr val="accent5"/>
              </a:buClr>
            </a:pPr>
            <a:r>
              <a:rPr lang="en-US" sz="2200" dirty="0"/>
              <a:t>Describe what is required for the POLST form to be valid.</a:t>
            </a:r>
          </a:p>
        </p:txBody>
      </p:sp>
      <p:sp>
        <p:nvSpPr>
          <p:cNvPr id="7" name="Footer Placeholder 6">
            <a:extLst>
              <a:ext uri="{FF2B5EF4-FFF2-40B4-BE49-F238E27FC236}">
                <a16:creationId xmlns:a16="http://schemas.microsoft.com/office/drawing/2014/main" id="{87C2994B-B38D-1D18-D1B8-5EF5015E366F}"/>
              </a:ext>
            </a:extLst>
          </p:cNvPr>
          <p:cNvSpPr>
            <a:spLocks noGrp="1"/>
          </p:cNvSpPr>
          <p:nvPr>
            <p:ph type="ftr" sz="quarter" idx="11"/>
          </p:nvPr>
        </p:nvSpPr>
        <p:spPr>
          <a:xfrm>
            <a:off x="-26327" y="6494650"/>
            <a:ext cx="1729053" cy="302029"/>
          </a:xfrm>
        </p:spPr>
        <p:txBody>
          <a:bodyPr/>
          <a:lstStyle/>
          <a:p>
            <a:r>
              <a:rPr lang="en-US" sz="900" dirty="0"/>
              <a:t>DOH 530-264 July 2024</a:t>
            </a:r>
          </a:p>
        </p:txBody>
      </p:sp>
      <p:sp>
        <p:nvSpPr>
          <p:cNvPr id="8" name="Slide Number Placeholder 7">
            <a:extLst>
              <a:ext uri="{FF2B5EF4-FFF2-40B4-BE49-F238E27FC236}">
                <a16:creationId xmlns:a16="http://schemas.microsoft.com/office/drawing/2014/main" id="{53CFD55E-C96F-04CD-48EA-67CAA17A89C3}"/>
              </a:ext>
            </a:extLst>
          </p:cNvPr>
          <p:cNvSpPr>
            <a:spLocks noGrp="1"/>
          </p:cNvSpPr>
          <p:nvPr>
            <p:ph type="sldNum" sz="quarter" idx="12"/>
          </p:nvPr>
        </p:nvSpPr>
        <p:spPr/>
        <p:txBody>
          <a:bodyPr/>
          <a:lstStyle/>
          <a:p>
            <a:fld id="{A7CD31F4-64FA-4BA0-9498-67783267A8C8}" type="slidenum">
              <a:rPr lang="en-US" smtClean="0"/>
              <a:t>2</a:t>
            </a:fld>
            <a:endParaRPr lang="en-US"/>
          </a:p>
        </p:txBody>
      </p:sp>
      <p:pic>
        <p:nvPicPr>
          <p:cNvPr id="15" name="Picture 14" descr="A blue and white logo&#10;&#10;Description automatically generated">
            <a:extLst>
              <a:ext uri="{FF2B5EF4-FFF2-40B4-BE49-F238E27FC236}">
                <a16:creationId xmlns:a16="http://schemas.microsoft.com/office/drawing/2014/main" id="{07678508-9D53-3FC7-6A9C-C5869CD64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384209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B768BC45-6978-4563-AFFC-4378E82C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ed rectangle">
            <a:extLst>
              <a:ext uri="{FF2B5EF4-FFF2-40B4-BE49-F238E27FC236}">
                <a16:creationId xmlns:a16="http://schemas.microsoft.com/office/drawing/2014/main" id="{A80A8067-64B4-47DF-9C4D-88D9ADEC2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nSpc>
                <a:spcPct val="90000"/>
              </a:lnSpc>
            </a:pPr>
            <a:r>
              <a:rPr lang="en-US" sz="5400" dirty="0">
                <a:solidFill>
                  <a:schemeClr val="bg1"/>
                </a:solidFill>
              </a:rPr>
              <a:t>An individual’s wish to withhold resuscitation should always be respected.</a:t>
            </a:r>
          </a:p>
        </p:txBody>
      </p:sp>
      <p:sp>
        <p:nvSpPr>
          <p:cNvPr id="14"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7A0468A-47A9-D52C-D0EE-DF9515F6E2CE}"/>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97B31243-511F-DB70-F700-D80B318EE972}"/>
              </a:ext>
            </a:extLst>
          </p:cNvPr>
          <p:cNvSpPr>
            <a:spLocks noGrp="1"/>
          </p:cNvSpPr>
          <p:nvPr>
            <p:ph type="sldNum" sz="quarter" idx="12"/>
          </p:nvPr>
        </p:nvSpPr>
        <p:spPr/>
        <p:txBody>
          <a:bodyPr/>
          <a:lstStyle/>
          <a:p>
            <a:fld id="{A7CD31F4-64FA-4BA0-9498-67783267A8C8}" type="slidenum">
              <a:rPr lang="en-US" smtClean="0"/>
              <a:t>20</a:t>
            </a:fld>
            <a:endParaRPr lang="en-US"/>
          </a:p>
        </p:txBody>
      </p:sp>
      <p:pic>
        <p:nvPicPr>
          <p:cNvPr id="3" name="Picture 2" descr="A blue and white logo&#10;&#10;Description automatically generated">
            <a:extLst>
              <a:ext uri="{FF2B5EF4-FFF2-40B4-BE49-F238E27FC236}">
                <a16:creationId xmlns:a16="http://schemas.microsoft.com/office/drawing/2014/main" id="{6AB8484A-2FC0-A2FB-DFE7-71CDB04F8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19823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80149-B9F9-11DF-85ED-B2E408D68E64}"/>
              </a:ext>
            </a:extLst>
          </p:cNvPr>
          <p:cNvSpPr>
            <a:spLocks noGrp="1"/>
          </p:cNvSpPr>
          <p:nvPr>
            <p:ph type="title"/>
          </p:nvPr>
        </p:nvSpPr>
        <p:spPr>
          <a:xfrm>
            <a:off x="366201" y="468111"/>
            <a:ext cx="6894576" cy="1784538"/>
          </a:xfrm>
        </p:spPr>
        <p:txBody>
          <a:bodyPr anchor="b">
            <a:normAutofit/>
          </a:bodyPr>
          <a:lstStyle/>
          <a:p>
            <a:r>
              <a:rPr lang="en-US" sz="4800" dirty="0"/>
              <a:t>A Special Situation:</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37555"/>
          </a:solidFill>
          <a:ln w="38100" cap="rnd">
            <a:solidFill>
              <a:srgbClr val="93755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066B81-E5DB-7680-0AC6-8E3178DD93BE}"/>
              </a:ext>
            </a:extLst>
          </p:cNvPr>
          <p:cNvSpPr>
            <a:spLocks noGrp="1"/>
          </p:cNvSpPr>
          <p:nvPr>
            <p:ph idx="1"/>
          </p:nvPr>
        </p:nvSpPr>
        <p:spPr>
          <a:xfrm>
            <a:off x="265043" y="2536659"/>
            <a:ext cx="7278447" cy="3485260"/>
          </a:xfrm>
        </p:spPr>
        <p:txBody>
          <a:bodyPr>
            <a:noAutofit/>
          </a:bodyPr>
          <a:lstStyle/>
          <a:p>
            <a:pPr marL="0" indent="0">
              <a:buNone/>
            </a:pPr>
            <a:r>
              <a:rPr lang="en-US" sz="2400" dirty="0"/>
              <a:t>When the family vigorously and persistently insists on CPR, even if a valid POLST order is located:</a:t>
            </a:r>
          </a:p>
          <a:p>
            <a:pPr>
              <a:buClr>
                <a:schemeClr val="accent1"/>
              </a:buClr>
            </a:pPr>
            <a:r>
              <a:rPr lang="en-US" sz="2400" dirty="0"/>
              <a:t>Attempt to convince the family to honor the individual’s decision to withhold CPR.  If the family persists, then;</a:t>
            </a:r>
          </a:p>
          <a:p>
            <a:pPr lvl="1">
              <a:buClr>
                <a:schemeClr val="accent1"/>
              </a:buClr>
              <a:buFont typeface="Courier New" panose="02070309020205020404" pitchFamily="49" charset="0"/>
              <a:buChar char="o"/>
            </a:pPr>
            <a:r>
              <a:rPr lang="en-US" dirty="0"/>
              <a:t>Initiate resuscitation efforts until relieved by advanced level providers.</a:t>
            </a:r>
          </a:p>
          <a:p>
            <a:pPr lvl="1">
              <a:buClr>
                <a:schemeClr val="accent1"/>
              </a:buClr>
              <a:buFont typeface="Courier New" panose="02070309020205020404" pitchFamily="49" charset="0"/>
              <a:buChar char="o"/>
            </a:pPr>
            <a:r>
              <a:rPr lang="en-US" dirty="0"/>
              <a:t>Continue treatment and consult medical control. </a:t>
            </a:r>
          </a:p>
        </p:txBody>
      </p:sp>
      <p:pic>
        <p:nvPicPr>
          <p:cNvPr id="12" name="Picture 11" descr="Two people holding each other's hands">
            <a:extLst>
              <a:ext uri="{FF2B5EF4-FFF2-40B4-BE49-F238E27FC236}">
                <a16:creationId xmlns:a16="http://schemas.microsoft.com/office/drawing/2014/main" id="{6831596B-049A-B699-D268-F9E8E01C8D60}"/>
              </a:ext>
            </a:extLst>
          </p:cNvPr>
          <p:cNvPicPr>
            <a:picLocks noChangeAspect="1"/>
          </p:cNvPicPr>
          <p:nvPr/>
        </p:nvPicPr>
        <p:blipFill rotWithShape="1">
          <a:blip r:embed="rId3"/>
          <a:srcRect l="27234" r="33341" b="-1"/>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pic>
        <p:nvPicPr>
          <p:cNvPr id="6" name="Picture 5">
            <a:extLst>
              <a:ext uri="{FF2B5EF4-FFF2-40B4-BE49-F238E27FC236}">
                <a16:creationId xmlns:a16="http://schemas.microsoft.com/office/drawing/2014/main" id="{7AC9AD57-037D-E71D-3C81-B7931762147C}"/>
              </a:ext>
            </a:extLst>
          </p:cNvPr>
          <p:cNvPicPr>
            <a:picLocks noChangeAspect="1"/>
          </p:cNvPicPr>
          <p:nvPr/>
        </p:nvPicPr>
        <p:blipFill>
          <a:blip r:embed="rId4"/>
          <a:stretch>
            <a:fillRect/>
          </a:stretch>
        </p:blipFill>
        <p:spPr>
          <a:xfrm>
            <a:off x="733286" y="2252649"/>
            <a:ext cx="4431331" cy="284010"/>
          </a:xfrm>
          <a:prstGeom prst="rect">
            <a:avLst/>
          </a:prstGeom>
        </p:spPr>
      </p:pic>
      <p:sp>
        <p:nvSpPr>
          <p:cNvPr id="5" name="Footer Placeholder 4">
            <a:extLst>
              <a:ext uri="{FF2B5EF4-FFF2-40B4-BE49-F238E27FC236}">
                <a16:creationId xmlns:a16="http://schemas.microsoft.com/office/drawing/2014/main" id="{3BC26A80-E984-F960-4C11-3AF89C68C814}"/>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7CF6CAC9-11BA-21ED-1BC6-AF8049EE2695}"/>
              </a:ext>
            </a:extLst>
          </p:cNvPr>
          <p:cNvSpPr>
            <a:spLocks noGrp="1"/>
          </p:cNvSpPr>
          <p:nvPr>
            <p:ph type="sldNum" sz="quarter" idx="12"/>
          </p:nvPr>
        </p:nvSpPr>
        <p:spPr/>
        <p:txBody>
          <a:bodyPr/>
          <a:lstStyle/>
          <a:p>
            <a:fld id="{A7CD31F4-64FA-4BA0-9498-67783267A8C8}" type="slidenum">
              <a:rPr lang="en-US" smtClean="0"/>
              <a:t>21</a:t>
            </a:fld>
            <a:endParaRPr lang="en-US"/>
          </a:p>
        </p:txBody>
      </p:sp>
      <p:pic>
        <p:nvPicPr>
          <p:cNvPr id="4" name="Picture 3" descr="A blue and white logo&#10;&#10;Description automatically generated">
            <a:extLst>
              <a:ext uri="{FF2B5EF4-FFF2-40B4-BE49-F238E27FC236}">
                <a16:creationId xmlns:a16="http://schemas.microsoft.com/office/drawing/2014/main" id="{0E06C0DD-5310-06A3-D709-3D8B1E52E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43844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5F84D-8258-4F84-8071-E5B1059186C4}"/>
              </a:ext>
            </a:extLst>
          </p:cNvPr>
          <p:cNvSpPr>
            <a:spLocks noGrp="1"/>
          </p:cNvSpPr>
          <p:nvPr>
            <p:ph type="title"/>
          </p:nvPr>
        </p:nvSpPr>
        <p:spPr>
          <a:xfrm>
            <a:off x="379896" y="548640"/>
            <a:ext cx="3880892" cy="5431536"/>
          </a:xfrm>
        </p:spPr>
        <p:txBody>
          <a:bodyPr>
            <a:normAutofit/>
          </a:bodyPr>
          <a:lstStyle/>
          <a:p>
            <a:r>
              <a:rPr lang="en-US" sz="4800" dirty="0"/>
              <a:t>Other valid resuscitation orders</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6D1915-20B8-00C5-4C43-278F5FB24021}"/>
              </a:ext>
            </a:extLst>
          </p:cNvPr>
          <p:cNvSpPr>
            <a:spLocks noGrp="1"/>
          </p:cNvSpPr>
          <p:nvPr>
            <p:ph idx="1"/>
          </p:nvPr>
        </p:nvSpPr>
        <p:spPr>
          <a:xfrm>
            <a:off x="5298595" y="552091"/>
            <a:ext cx="6052158" cy="5431536"/>
          </a:xfrm>
        </p:spPr>
        <p:txBody>
          <a:bodyPr anchor="ctr">
            <a:normAutofit/>
          </a:bodyPr>
          <a:lstStyle/>
          <a:p>
            <a:pPr>
              <a:buClr>
                <a:schemeClr val="accent1"/>
              </a:buClr>
            </a:pPr>
            <a:r>
              <a:rPr lang="en-US" dirty="0"/>
              <a:t>Verify the order has a medical provider signature requesting “Do Not Resuscitate.”</a:t>
            </a:r>
          </a:p>
          <a:p>
            <a:pPr>
              <a:buClr>
                <a:schemeClr val="accent1"/>
              </a:buClr>
            </a:pPr>
            <a:r>
              <a:rPr lang="en-US" dirty="0"/>
              <a:t>Verify the presence of the individual’s name on the order.</a:t>
            </a:r>
          </a:p>
          <a:p>
            <a:pPr>
              <a:buClr>
                <a:schemeClr val="accent1"/>
              </a:buClr>
            </a:pPr>
            <a:r>
              <a:rPr lang="en-US" dirty="0"/>
              <a:t>Contact on-line medical control for further consultation.</a:t>
            </a:r>
          </a:p>
        </p:txBody>
      </p:sp>
      <p:sp>
        <p:nvSpPr>
          <p:cNvPr id="6" name="Footer Placeholder 5">
            <a:extLst>
              <a:ext uri="{FF2B5EF4-FFF2-40B4-BE49-F238E27FC236}">
                <a16:creationId xmlns:a16="http://schemas.microsoft.com/office/drawing/2014/main" id="{E8A05252-4368-78F0-2A3E-517BFE008D37}"/>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6E8557D2-1066-F159-B3D5-F0F29F6079C9}"/>
              </a:ext>
            </a:extLst>
          </p:cNvPr>
          <p:cNvSpPr>
            <a:spLocks noGrp="1"/>
          </p:cNvSpPr>
          <p:nvPr>
            <p:ph type="sldNum" sz="quarter" idx="12"/>
          </p:nvPr>
        </p:nvSpPr>
        <p:spPr/>
        <p:txBody>
          <a:bodyPr/>
          <a:lstStyle/>
          <a:p>
            <a:fld id="{A7CD31F4-64FA-4BA0-9498-67783267A8C8}" type="slidenum">
              <a:rPr lang="en-US" smtClean="0"/>
              <a:t>22</a:t>
            </a:fld>
            <a:endParaRPr lang="en-US"/>
          </a:p>
        </p:txBody>
      </p:sp>
      <p:pic>
        <p:nvPicPr>
          <p:cNvPr id="4" name="Picture 3" descr="A blue and white logo&#10;&#10;Description automatically generated">
            <a:extLst>
              <a:ext uri="{FF2B5EF4-FFF2-40B4-BE49-F238E27FC236}">
                <a16:creationId xmlns:a16="http://schemas.microsoft.com/office/drawing/2014/main" id="{2C6F95F4-31D7-C725-D170-8708ACF83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63869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4800" dirty="0">
                <a:solidFill>
                  <a:srgbClr val="FFFFFF"/>
                </a:solidFill>
              </a:rPr>
              <a:t>Next Steps</a:t>
            </a:r>
            <a:br>
              <a:rPr lang="en-US" sz="6000" dirty="0">
                <a:solidFill>
                  <a:srgbClr val="FFFFFF"/>
                </a:solidFill>
              </a:rPr>
            </a:br>
            <a:br>
              <a:rPr lang="en-US" sz="6000" dirty="0">
                <a:solidFill>
                  <a:srgbClr val="FFFFFF"/>
                </a:solidFill>
              </a:rPr>
            </a:br>
            <a:r>
              <a:rPr lang="en-US" sz="2800" dirty="0">
                <a:solidFill>
                  <a:srgbClr val="FFFFFF"/>
                </a:solidFill>
                <a:latin typeface="+mn-lt"/>
              </a:rPr>
              <a:t>Always refer to local protocols</a:t>
            </a:r>
            <a:endParaRPr lang="en-US" sz="2400" dirty="0">
              <a:solidFill>
                <a:srgbClr val="FFFFFF"/>
              </a:solidFill>
              <a:latin typeface="+mn-lt"/>
            </a:endParaRPr>
          </a:p>
        </p:txBody>
      </p:sp>
      <p:sp>
        <p:nvSpPr>
          <p:cNvPr id="14" name="Rectangle 13">
            <a:extLst>
              <a:ext uri="{FF2B5EF4-FFF2-40B4-BE49-F238E27FC236}">
                <a16:creationId xmlns:a16="http://schemas.microsoft.com/office/drawing/2014/main" id="{08FD86A2-82CE-48F4-B78A-8B9CA7BA2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C187E22B-A920-42BB-D821-65040FAF8CF1}"/>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BC3D7B46-A073-240B-C8E8-FFE3CCC3E872}"/>
              </a:ext>
            </a:extLst>
          </p:cNvPr>
          <p:cNvSpPr>
            <a:spLocks noGrp="1"/>
          </p:cNvSpPr>
          <p:nvPr>
            <p:ph type="sldNum" sz="quarter" idx="12"/>
          </p:nvPr>
        </p:nvSpPr>
        <p:spPr/>
        <p:txBody>
          <a:bodyPr/>
          <a:lstStyle/>
          <a:p>
            <a:fld id="{A7CD31F4-64FA-4BA0-9498-67783267A8C8}" type="slidenum">
              <a:rPr lang="en-US" smtClean="0"/>
              <a:t>23</a:t>
            </a:fld>
            <a:endParaRPr lang="en-US"/>
          </a:p>
        </p:txBody>
      </p:sp>
      <p:pic>
        <p:nvPicPr>
          <p:cNvPr id="3" name="Picture 2" descr="A blue and white logo&#10;&#10;Description automatically generated">
            <a:extLst>
              <a:ext uri="{FF2B5EF4-FFF2-40B4-BE49-F238E27FC236}">
                <a16:creationId xmlns:a16="http://schemas.microsoft.com/office/drawing/2014/main" id="{C402AF3F-FFAF-8FD0-5624-5F262D0BA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5254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C548A-D17A-9393-4D01-2704DAB7138F}"/>
              </a:ext>
            </a:extLst>
          </p:cNvPr>
          <p:cNvSpPr>
            <a:spLocks noGrp="1"/>
          </p:cNvSpPr>
          <p:nvPr>
            <p:ph type="title"/>
          </p:nvPr>
        </p:nvSpPr>
        <p:spPr>
          <a:xfrm>
            <a:off x="838200" y="365125"/>
            <a:ext cx="10515600" cy="1325563"/>
          </a:xfrm>
        </p:spPr>
        <p:txBody>
          <a:bodyPr>
            <a:normAutofit/>
          </a:bodyPr>
          <a:lstStyle/>
          <a:p>
            <a:pPr algn="ctr"/>
            <a:r>
              <a:rPr lang="en-US" sz="4800" dirty="0"/>
              <a:t>Providing Comfort Care</a:t>
            </a:r>
          </a:p>
        </p:txBody>
      </p:sp>
      <p:sp>
        <p:nvSpPr>
          <p:cNvPr id="3" name="Content Placeholder 2">
            <a:extLst>
              <a:ext uri="{FF2B5EF4-FFF2-40B4-BE49-F238E27FC236}">
                <a16:creationId xmlns:a16="http://schemas.microsoft.com/office/drawing/2014/main" id="{37DB232D-8925-D299-A3AE-63BE228C34D2}"/>
              </a:ext>
            </a:extLst>
          </p:cNvPr>
          <p:cNvSpPr>
            <a:spLocks noGrp="1"/>
          </p:cNvSpPr>
          <p:nvPr>
            <p:ph idx="1"/>
          </p:nvPr>
        </p:nvSpPr>
        <p:spPr>
          <a:xfrm>
            <a:off x="1730078" y="1858392"/>
            <a:ext cx="9747219" cy="4251960"/>
          </a:xfrm>
        </p:spPr>
        <p:txBody>
          <a:bodyPr>
            <a:normAutofit lnSpcReduction="10000"/>
          </a:bodyPr>
          <a:lstStyle/>
          <a:p>
            <a:pPr>
              <a:lnSpc>
                <a:spcPct val="100000"/>
              </a:lnSpc>
              <a:buClr>
                <a:schemeClr val="accent1"/>
              </a:buClr>
            </a:pPr>
            <a:r>
              <a:rPr lang="en-US" sz="2400" dirty="0"/>
              <a:t>Manually open the airway.</a:t>
            </a:r>
          </a:p>
          <a:p>
            <a:pPr>
              <a:lnSpc>
                <a:spcPct val="100000"/>
              </a:lnSpc>
              <a:buClr>
                <a:schemeClr val="accent1"/>
              </a:buClr>
            </a:pPr>
            <a:r>
              <a:rPr lang="en-US" sz="2400" dirty="0"/>
              <a:t>Clear the airway of secretions with an appropriate suction device.</a:t>
            </a:r>
          </a:p>
          <a:p>
            <a:pPr>
              <a:lnSpc>
                <a:spcPct val="100000"/>
              </a:lnSpc>
              <a:buClr>
                <a:schemeClr val="accent1"/>
              </a:buClr>
            </a:pPr>
            <a:r>
              <a:rPr lang="en-US" sz="2400" dirty="0"/>
              <a:t>Provide oxygen via nasal cannula at 2-4 liters per minute.</a:t>
            </a:r>
          </a:p>
          <a:p>
            <a:pPr>
              <a:lnSpc>
                <a:spcPct val="100000"/>
              </a:lnSpc>
              <a:buClr>
                <a:schemeClr val="accent1"/>
              </a:buClr>
            </a:pPr>
            <a:r>
              <a:rPr lang="en-US" sz="2400" dirty="0"/>
              <a:t>Positioning for comfort.</a:t>
            </a:r>
          </a:p>
          <a:p>
            <a:pPr>
              <a:lnSpc>
                <a:spcPct val="100000"/>
              </a:lnSpc>
              <a:buClr>
                <a:schemeClr val="accent1"/>
              </a:buClr>
            </a:pPr>
            <a:r>
              <a:rPr lang="en-US" sz="2400" dirty="0"/>
              <a:t>Splinting.</a:t>
            </a:r>
          </a:p>
          <a:p>
            <a:pPr>
              <a:lnSpc>
                <a:spcPct val="100000"/>
              </a:lnSpc>
              <a:buClr>
                <a:schemeClr val="accent1"/>
              </a:buClr>
            </a:pPr>
            <a:r>
              <a:rPr lang="en-US" sz="2400" dirty="0"/>
              <a:t>Controlling bleeding.</a:t>
            </a:r>
          </a:p>
          <a:p>
            <a:pPr>
              <a:lnSpc>
                <a:spcPct val="100000"/>
              </a:lnSpc>
              <a:buClr>
                <a:schemeClr val="accent1"/>
              </a:buClr>
            </a:pPr>
            <a:r>
              <a:rPr lang="en-US" sz="2400" dirty="0"/>
              <a:t>Providing pain medications pertinent to the level of certification/licensure.</a:t>
            </a:r>
          </a:p>
          <a:p>
            <a:pPr>
              <a:lnSpc>
                <a:spcPct val="100000"/>
              </a:lnSpc>
              <a:buClr>
                <a:schemeClr val="accent1"/>
              </a:buClr>
            </a:pPr>
            <a:r>
              <a:rPr lang="en-US" sz="2400" dirty="0"/>
              <a:t>Provide emotional support to the individual and family</a:t>
            </a:r>
          </a:p>
          <a:p>
            <a:pPr>
              <a:lnSpc>
                <a:spcPct val="100000"/>
              </a:lnSpc>
              <a:buClr>
                <a:schemeClr val="accent1"/>
              </a:buClr>
            </a:pPr>
            <a:r>
              <a:rPr lang="en-US" sz="2400" dirty="0"/>
              <a:t>Always refer to local protocols</a:t>
            </a:r>
          </a:p>
          <a:p>
            <a:pPr marL="0" indent="0">
              <a:lnSpc>
                <a:spcPct val="100000"/>
              </a:lnSpc>
              <a:buNone/>
            </a:pPr>
            <a:endParaRPr lang="en-US" sz="2400" dirty="0"/>
          </a:p>
        </p:txBody>
      </p:sp>
      <p:sp>
        <p:nvSpPr>
          <p:cNvPr id="6" name="Footer Placeholder 5">
            <a:extLst>
              <a:ext uri="{FF2B5EF4-FFF2-40B4-BE49-F238E27FC236}">
                <a16:creationId xmlns:a16="http://schemas.microsoft.com/office/drawing/2014/main" id="{3890EC0D-0867-1272-B9CB-7EDE3115CECD}"/>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87DCDB12-A6C3-18DE-B27A-EF0CA24E8829}"/>
              </a:ext>
            </a:extLst>
          </p:cNvPr>
          <p:cNvSpPr>
            <a:spLocks noGrp="1"/>
          </p:cNvSpPr>
          <p:nvPr>
            <p:ph type="sldNum" sz="quarter" idx="12"/>
          </p:nvPr>
        </p:nvSpPr>
        <p:spPr/>
        <p:txBody>
          <a:bodyPr/>
          <a:lstStyle/>
          <a:p>
            <a:fld id="{A7CD31F4-64FA-4BA0-9498-67783267A8C8}" type="slidenum">
              <a:rPr lang="en-US" smtClean="0"/>
              <a:t>24</a:t>
            </a:fld>
            <a:endParaRPr lang="en-US"/>
          </a:p>
        </p:txBody>
      </p:sp>
      <p:pic>
        <p:nvPicPr>
          <p:cNvPr id="4" name="Picture 3" descr="A blue and white logo&#10;&#10;Description automatically generated">
            <a:extLst>
              <a:ext uri="{FF2B5EF4-FFF2-40B4-BE49-F238E27FC236}">
                <a16:creationId xmlns:a16="http://schemas.microsoft.com/office/drawing/2014/main" id="{4313B2EF-0D6B-9513-1CF1-7CEB2E27A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34569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6EB7-DA46-CF09-A986-269D56CFCDBC}"/>
              </a:ext>
            </a:extLst>
          </p:cNvPr>
          <p:cNvSpPr>
            <a:spLocks noGrp="1"/>
          </p:cNvSpPr>
          <p:nvPr>
            <p:ph type="title"/>
          </p:nvPr>
        </p:nvSpPr>
        <p:spPr/>
        <p:txBody>
          <a:bodyPr>
            <a:normAutofit/>
          </a:bodyPr>
          <a:lstStyle/>
          <a:p>
            <a:pPr algn="ctr"/>
            <a:r>
              <a:rPr lang="en-US" sz="4800"/>
              <a:t>Run report documentation</a:t>
            </a:r>
            <a:endParaRPr lang="en-US" sz="4800" dirty="0"/>
          </a:p>
        </p:txBody>
      </p:sp>
      <p:graphicFrame>
        <p:nvGraphicFramePr>
          <p:cNvPr id="6" name="Content Placeholder 2">
            <a:extLst>
              <a:ext uri="{FF2B5EF4-FFF2-40B4-BE49-F238E27FC236}">
                <a16:creationId xmlns:a16="http://schemas.microsoft.com/office/drawing/2014/main" id="{0E922973-4027-0BE5-2600-B3651285DE49}"/>
              </a:ext>
            </a:extLst>
          </p:cNvPr>
          <p:cNvGraphicFramePr>
            <a:graphicFrameLocks noGrp="1"/>
          </p:cNvGraphicFramePr>
          <p:nvPr>
            <p:ph idx="1"/>
            <p:extLst>
              <p:ext uri="{D42A27DB-BD31-4B8C-83A1-F6EECF244321}">
                <p14:modId xmlns:p14="http://schemas.microsoft.com/office/powerpoint/2010/main" val="2343613925"/>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BB53D25-E7C5-A5EF-A0B1-0516DB01F145}"/>
              </a:ext>
            </a:extLst>
          </p:cNvPr>
          <p:cNvPicPr>
            <a:picLocks noChangeAspect="1"/>
          </p:cNvPicPr>
          <p:nvPr/>
        </p:nvPicPr>
        <p:blipFill>
          <a:blip r:embed="rId8"/>
          <a:stretch>
            <a:fillRect/>
          </a:stretch>
        </p:blipFill>
        <p:spPr>
          <a:xfrm flipV="1">
            <a:off x="733287" y="1619686"/>
            <a:ext cx="10796104" cy="246008"/>
          </a:xfrm>
          <a:prstGeom prst="rect">
            <a:avLst/>
          </a:prstGeom>
        </p:spPr>
      </p:pic>
      <p:sp>
        <p:nvSpPr>
          <p:cNvPr id="3" name="Footer Placeholder 2">
            <a:extLst>
              <a:ext uri="{FF2B5EF4-FFF2-40B4-BE49-F238E27FC236}">
                <a16:creationId xmlns:a16="http://schemas.microsoft.com/office/drawing/2014/main" id="{A1743563-C789-38BA-F3DD-9595C3295427}"/>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8D146244-1261-D1B2-6DAF-EC4FDE739A6D}"/>
              </a:ext>
            </a:extLst>
          </p:cNvPr>
          <p:cNvSpPr>
            <a:spLocks noGrp="1"/>
          </p:cNvSpPr>
          <p:nvPr>
            <p:ph type="sldNum" sz="quarter" idx="12"/>
          </p:nvPr>
        </p:nvSpPr>
        <p:spPr/>
        <p:txBody>
          <a:bodyPr/>
          <a:lstStyle/>
          <a:p>
            <a:fld id="{A7CD31F4-64FA-4BA0-9498-67783267A8C8}" type="slidenum">
              <a:rPr lang="en-US" smtClean="0"/>
              <a:t>25</a:t>
            </a:fld>
            <a:endParaRPr lang="en-US"/>
          </a:p>
        </p:txBody>
      </p:sp>
      <p:pic>
        <p:nvPicPr>
          <p:cNvPr id="4" name="Picture 3" descr="A blue and white logo&#10;&#10;Description automatically generated">
            <a:extLst>
              <a:ext uri="{FF2B5EF4-FFF2-40B4-BE49-F238E27FC236}">
                <a16:creationId xmlns:a16="http://schemas.microsoft.com/office/drawing/2014/main" id="{B6F25D30-B0C4-2F68-4792-966960A881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2031" y="6101498"/>
            <a:ext cx="1732808" cy="509703"/>
          </a:xfrm>
          <a:prstGeom prst="rect">
            <a:avLst/>
          </a:prstGeom>
        </p:spPr>
      </p:pic>
    </p:spTree>
    <p:extLst>
      <p:ext uri="{BB962C8B-B14F-4D97-AF65-F5344CB8AC3E}">
        <p14:creationId xmlns:p14="http://schemas.microsoft.com/office/powerpoint/2010/main" val="354232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718D5-FC22-CDD3-168B-EF6428CA2F7E}"/>
              </a:ext>
            </a:extLst>
          </p:cNvPr>
          <p:cNvSpPr>
            <a:spLocks noGrp="1"/>
          </p:cNvSpPr>
          <p:nvPr>
            <p:ph type="title"/>
          </p:nvPr>
        </p:nvSpPr>
        <p:spPr>
          <a:xfrm>
            <a:off x="838200" y="1122363"/>
            <a:ext cx="6281928" cy="4041568"/>
          </a:xfrm>
        </p:spPr>
        <p:txBody>
          <a:bodyPr vert="horz" lIns="91440" tIns="45720" rIns="91440" bIns="45720" rtlCol="0" anchor="b">
            <a:normAutofit/>
          </a:bodyPr>
          <a:lstStyle/>
          <a:p>
            <a:pPr>
              <a:lnSpc>
                <a:spcPct val="90000"/>
              </a:lnSpc>
            </a:pPr>
            <a:r>
              <a:rPr lang="en-US" dirty="0"/>
              <a:t>Support grieving family members</a:t>
            </a:r>
          </a:p>
        </p:txBody>
      </p:sp>
      <p:sp>
        <p:nvSpPr>
          <p:cNvPr id="13" name="Rectangle 12">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ln w="57150">
            <a:solidFill>
              <a:schemeClr val="accent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07BEEC-BA12-EBF1-858D-500BA1257446}"/>
              </a:ext>
            </a:extLst>
          </p:cNvPr>
          <p:cNvSpPr>
            <a:spLocks noGrp="1"/>
          </p:cNvSpPr>
          <p:nvPr>
            <p:ph idx="1"/>
          </p:nvPr>
        </p:nvSpPr>
        <p:spPr>
          <a:xfrm>
            <a:off x="7928114" y="1232453"/>
            <a:ext cx="3200400" cy="3383722"/>
          </a:xfrm>
        </p:spPr>
        <p:txBody>
          <a:bodyPr vert="horz" lIns="91440" tIns="45720" rIns="91440" bIns="45720" rtlCol="0" anchor="b">
            <a:normAutofit/>
          </a:bodyPr>
          <a:lstStyle/>
          <a:p>
            <a:pPr marL="0" indent="0">
              <a:buNone/>
            </a:pPr>
            <a:r>
              <a:rPr lang="en-US" sz="2400" dirty="0">
                <a:solidFill>
                  <a:schemeClr val="bg1"/>
                </a:solidFill>
              </a:rPr>
              <a:t>Once a death has occurred, the family and relatives become your patients.</a:t>
            </a:r>
          </a:p>
        </p:txBody>
      </p:sp>
      <p:sp>
        <p:nvSpPr>
          <p:cNvPr id="15"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233A05-2BA8-30F5-9656-28BFB9ABF73C}"/>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6C660099-854A-8F56-C24E-11FD655C46CD}"/>
              </a:ext>
            </a:extLst>
          </p:cNvPr>
          <p:cNvSpPr>
            <a:spLocks noGrp="1"/>
          </p:cNvSpPr>
          <p:nvPr>
            <p:ph type="sldNum" sz="quarter" idx="12"/>
          </p:nvPr>
        </p:nvSpPr>
        <p:spPr/>
        <p:txBody>
          <a:bodyPr/>
          <a:lstStyle/>
          <a:p>
            <a:fld id="{A7CD31F4-64FA-4BA0-9498-67783267A8C8}" type="slidenum">
              <a:rPr lang="en-US" smtClean="0"/>
              <a:t>26</a:t>
            </a:fld>
            <a:endParaRPr lang="en-US"/>
          </a:p>
        </p:txBody>
      </p:sp>
      <p:pic>
        <p:nvPicPr>
          <p:cNvPr id="4" name="Picture 3" descr="A blue and white logo&#10;&#10;Description automatically generated">
            <a:extLst>
              <a:ext uri="{FF2B5EF4-FFF2-40B4-BE49-F238E27FC236}">
                <a16:creationId xmlns:a16="http://schemas.microsoft.com/office/drawing/2014/main" id="{7F5FF3D4-43AA-C1FA-83A0-D033C57A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540137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 name="Rectangle 40">
            <a:extLst>
              <a:ext uri="{FF2B5EF4-FFF2-40B4-BE49-F238E27FC236}">
                <a16:creationId xmlns:a16="http://schemas.microsoft.com/office/drawing/2014/main" id="{4630051A-A98D-408E-B046-42030AE8B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5743310" y="179272"/>
            <a:ext cx="5595938" cy="4009193"/>
          </a:xfrm>
        </p:spPr>
        <p:txBody>
          <a:bodyPr vert="horz" lIns="91440" tIns="45720" rIns="91440" bIns="45720" rtlCol="0" anchor="b">
            <a:noAutofit/>
          </a:bodyPr>
          <a:lstStyle/>
          <a:p>
            <a:pPr>
              <a:lnSpc>
                <a:spcPct val="90000"/>
              </a:lnSpc>
            </a:pPr>
            <a:r>
              <a:rPr lang="en-US" sz="4600" dirty="0"/>
              <a:t>When you end a resuscitation, you gain a new set of patients: </a:t>
            </a:r>
            <a:br>
              <a:rPr lang="en-US" sz="4600" dirty="0"/>
            </a:br>
            <a:r>
              <a:rPr lang="en-US" sz="4600" dirty="0"/>
              <a:t>The grieving family.</a:t>
            </a:r>
          </a:p>
        </p:txBody>
      </p:sp>
      <p:pic>
        <p:nvPicPr>
          <p:cNvPr id="4" name="Picture 3" descr="Two people holding each other's hands">
            <a:extLst>
              <a:ext uri="{FF2B5EF4-FFF2-40B4-BE49-F238E27FC236}">
                <a16:creationId xmlns:a16="http://schemas.microsoft.com/office/drawing/2014/main" id="{3B9CA0E7-2164-025C-1ACC-516EC2F96461}"/>
              </a:ext>
            </a:extLst>
          </p:cNvPr>
          <p:cNvPicPr>
            <a:picLocks noChangeAspect="1"/>
          </p:cNvPicPr>
          <p:nvPr/>
        </p:nvPicPr>
        <p:blipFill rotWithShape="1">
          <a:blip r:embed="rId3"/>
          <a:srcRect t="7653" r="-1" b="8055"/>
          <a:stretch/>
        </p:blipFill>
        <p:spPr>
          <a:xfrm>
            <a:off x="185140" y="1284121"/>
            <a:ext cx="5158829" cy="2968071"/>
          </a:xfrm>
          <a:prstGeom prst="rect">
            <a:avLst/>
          </a:prstGeom>
        </p:spPr>
      </p:pic>
      <p:sp>
        <p:nvSpPr>
          <p:cNvPr id="43" name="Rectangle 6">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521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47858"/>
          </a:solidFill>
          <a:ln w="38100" cap="rnd">
            <a:solidFill>
              <a:srgbClr val="94785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54B503-E0A1-DBD3-75B4-CE8AF3B5CFA7}"/>
              </a:ext>
            </a:extLst>
          </p:cNvPr>
          <p:cNvPicPr>
            <a:picLocks noChangeAspect="1"/>
          </p:cNvPicPr>
          <p:nvPr/>
        </p:nvPicPr>
        <p:blipFill>
          <a:blip r:embed="rId4"/>
          <a:stretch>
            <a:fillRect/>
          </a:stretch>
        </p:blipFill>
        <p:spPr>
          <a:xfrm flipV="1">
            <a:off x="5808383" y="4161032"/>
            <a:ext cx="5101356" cy="182319"/>
          </a:xfrm>
          <a:prstGeom prst="rect">
            <a:avLst/>
          </a:prstGeom>
        </p:spPr>
      </p:pic>
      <p:sp>
        <p:nvSpPr>
          <p:cNvPr id="6" name="Footer Placeholder 5">
            <a:extLst>
              <a:ext uri="{FF2B5EF4-FFF2-40B4-BE49-F238E27FC236}">
                <a16:creationId xmlns:a16="http://schemas.microsoft.com/office/drawing/2014/main" id="{2FBFB576-56DD-EBB9-2EFE-4246013B04CE}"/>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5FA152B3-2D66-74D8-0FF6-1CD576EED5A8}"/>
              </a:ext>
            </a:extLst>
          </p:cNvPr>
          <p:cNvSpPr>
            <a:spLocks noGrp="1"/>
          </p:cNvSpPr>
          <p:nvPr>
            <p:ph type="sldNum" sz="quarter" idx="12"/>
          </p:nvPr>
        </p:nvSpPr>
        <p:spPr/>
        <p:txBody>
          <a:bodyPr/>
          <a:lstStyle/>
          <a:p>
            <a:fld id="{A7CD31F4-64FA-4BA0-9498-67783267A8C8}" type="slidenum">
              <a:rPr lang="en-US" smtClean="0"/>
              <a:t>27</a:t>
            </a:fld>
            <a:endParaRPr lang="en-US"/>
          </a:p>
        </p:txBody>
      </p:sp>
      <p:pic>
        <p:nvPicPr>
          <p:cNvPr id="3" name="Picture 2" descr="A blue and white logo&#10;&#10;Description automatically generated">
            <a:extLst>
              <a:ext uri="{FF2B5EF4-FFF2-40B4-BE49-F238E27FC236}">
                <a16:creationId xmlns:a16="http://schemas.microsoft.com/office/drawing/2014/main" id="{A5D21A80-F6DC-227B-6B7A-B1303454C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12525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8E62-6AF6-0B83-0127-312A5D7A64D5}"/>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How best to tell the worst news</a:t>
            </a:r>
          </a:p>
        </p:txBody>
      </p:sp>
      <p:graphicFrame>
        <p:nvGraphicFramePr>
          <p:cNvPr id="15" name="Content Placeholder 2">
            <a:extLst>
              <a:ext uri="{FF2B5EF4-FFF2-40B4-BE49-F238E27FC236}">
                <a16:creationId xmlns:a16="http://schemas.microsoft.com/office/drawing/2014/main" id="{4E5A5C31-82E9-BF7D-9BD0-6E04881D6CDC}"/>
              </a:ext>
            </a:extLst>
          </p:cNvPr>
          <p:cNvGraphicFramePr>
            <a:graphicFrameLocks noGrp="1"/>
          </p:cNvGraphicFramePr>
          <p:nvPr>
            <p:ph idx="1"/>
          </p:nvPr>
        </p:nvGraphicFramePr>
        <p:xfrm>
          <a:off x="838200" y="2586789"/>
          <a:ext cx="10515600" cy="359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B0A68E11-86F7-4DB4-64BC-23475C83C523}"/>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DA4730A0-919B-15D4-2604-C54EFF3CEA07}"/>
              </a:ext>
            </a:extLst>
          </p:cNvPr>
          <p:cNvSpPr>
            <a:spLocks noGrp="1"/>
          </p:cNvSpPr>
          <p:nvPr>
            <p:ph type="sldNum" sz="quarter" idx="12"/>
          </p:nvPr>
        </p:nvSpPr>
        <p:spPr/>
        <p:txBody>
          <a:bodyPr/>
          <a:lstStyle/>
          <a:p>
            <a:fld id="{A7CD31F4-64FA-4BA0-9498-67783267A8C8}" type="slidenum">
              <a:rPr lang="en-US" smtClean="0"/>
              <a:t>28</a:t>
            </a:fld>
            <a:endParaRPr lang="en-US"/>
          </a:p>
        </p:txBody>
      </p:sp>
      <p:pic>
        <p:nvPicPr>
          <p:cNvPr id="4" name="Picture 3" descr="A blue and white logo&#10;&#10;Description automatically generated">
            <a:extLst>
              <a:ext uri="{FF2B5EF4-FFF2-40B4-BE49-F238E27FC236}">
                <a16:creationId xmlns:a16="http://schemas.microsoft.com/office/drawing/2014/main" id="{16CD66E6-0A03-AB2C-D288-8825AB62A8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81100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8E62-6AF6-0B83-0127-312A5D7A64D5}"/>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How best to tell the worst news</a:t>
            </a:r>
          </a:p>
        </p:txBody>
      </p:sp>
      <p:sp>
        <p:nvSpPr>
          <p:cNvPr id="3" name="Content Placeholder 2">
            <a:extLst>
              <a:ext uri="{FF2B5EF4-FFF2-40B4-BE49-F238E27FC236}">
                <a16:creationId xmlns:a16="http://schemas.microsoft.com/office/drawing/2014/main" id="{EA788ABE-AA49-2849-EBF2-0D913A86763D}"/>
              </a:ext>
            </a:extLst>
          </p:cNvPr>
          <p:cNvSpPr>
            <a:spLocks noGrp="1"/>
          </p:cNvSpPr>
          <p:nvPr>
            <p:ph idx="1"/>
          </p:nvPr>
        </p:nvSpPr>
        <p:spPr>
          <a:xfrm>
            <a:off x="2089425" y="2472173"/>
            <a:ext cx="9299713" cy="3590174"/>
          </a:xfrm>
        </p:spPr>
        <p:txBody>
          <a:bodyPr>
            <a:normAutofit/>
          </a:bodyPr>
          <a:lstStyle/>
          <a:p>
            <a:pPr>
              <a:buClr>
                <a:schemeClr val="accent1"/>
              </a:buClr>
            </a:pPr>
            <a:r>
              <a:rPr lang="en-US" sz="2400" dirty="0"/>
              <a:t>Listen, and be still.</a:t>
            </a:r>
          </a:p>
          <a:p>
            <a:pPr>
              <a:buClr>
                <a:schemeClr val="accent1"/>
              </a:buClr>
            </a:pPr>
            <a:r>
              <a:rPr lang="en-US" sz="2400" dirty="0"/>
              <a:t>Use physical touch when appropriate.</a:t>
            </a:r>
          </a:p>
          <a:p>
            <a:pPr>
              <a:buClr>
                <a:schemeClr val="accent1"/>
              </a:buClr>
            </a:pPr>
            <a:r>
              <a:rPr lang="en-US" sz="2400" dirty="0"/>
              <a:t>Briefly review the history and circumstances.</a:t>
            </a:r>
          </a:p>
          <a:p>
            <a:pPr>
              <a:buClr>
                <a:schemeClr val="accent1"/>
              </a:buClr>
            </a:pPr>
            <a:r>
              <a:rPr lang="en-US" sz="2400" dirty="0"/>
              <a:t>Use the word “death” or “dead.”</a:t>
            </a:r>
          </a:p>
          <a:p>
            <a:pPr>
              <a:buClr>
                <a:schemeClr val="accent1"/>
              </a:buClr>
            </a:pPr>
            <a:r>
              <a:rPr lang="en-US" sz="2400" dirty="0"/>
              <a:t>Expect any reaction and allow time to express anguish.</a:t>
            </a:r>
          </a:p>
          <a:p>
            <a:pPr>
              <a:buClr>
                <a:schemeClr val="accent1"/>
              </a:buClr>
            </a:pPr>
            <a:r>
              <a:rPr lang="en-US" sz="2400" dirty="0"/>
              <a:t>Convey sympathy for a grieving family.</a:t>
            </a:r>
          </a:p>
        </p:txBody>
      </p:sp>
      <p:sp>
        <p:nvSpPr>
          <p:cNvPr id="6" name="Footer Placeholder 5">
            <a:extLst>
              <a:ext uri="{FF2B5EF4-FFF2-40B4-BE49-F238E27FC236}">
                <a16:creationId xmlns:a16="http://schemas.microsoft.com/office/drawing/2014/main" id="{5389CA2C-8696-C1D5-D043-1144AB2497EF}"/>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62DDBBE0-EE71-A695-3603-DF418783862B}"/>
              </a:ext>
            </a:extLst>
          </p:cNvPr>
          <p:cNvSpPr>
            <a:spLocks noGrp="1"/>
          </p:cNvSpPr>
          <p:nvPr>
            <p:ph type="sldNum" sz="quarter" idx="12"/>
          </p:nvPr>
        </p:nvSpPr>
        <p:spPr/>
        <p:txBody>
          <a:bodyPr/>
          <a:lstStyle/>
          <a:p>
            <a:fld id="{A7CD31F4-64FA-4BA0-9498-67783267A8C8}" type="slidenum">
              <a:rPr lang="en-US" smtClean="0"/>
              <a:t>29</a:t>
            </a:fld>
            <a:endParaRPr lang="en-US"/>
          </a:p>
        </p:txBody>
      </p:sp>
      <p:pic>
        <p:nvPicPr>
          <p:cNvPr id="4" name="Picture 3" descr="A blue and white logo&#10;&#10;Description automatically generated">
            <a:extLst>
              <a:ext uri="{FF2B5EF4-FFF2-40B4-BE49-F238E27FC236}">
                <a16:creationId xmlns:a16="http://schemas.microsoft.com/office/drawing/2014/main" id="{774CFD8A-3E2B-69BD-3E18-183797CEA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0248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59CE449-D719-7190-CFF4-8CD261C55D70}"/>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Cognitive Objectives</a:t>
            </a:r>
          </a:p>
        </p:txBody>
      </p:sp>
      <p:sp>
        <p:nvSpPr>
          <p:cNvPr id="3" name="Content Placeholder 2">
            <a:extLst>
              <a:ext uri="{FF2B5EF4-FFF2-40B4-BE49-F238E27FC236}">
                <a16:creationId xmlns:a16="http://schemas.microsoft.com/office/drawing/2014/main" id="{7DD0DD8A-6347-D95A-1B69-6181CCBE1856}"/>
              </a:ext>
            </a:extLst>
          </p:cNvPr>
          <p:cNvSpPr>
            <a:spLocks noGrp="1"/>
          </p:cNvSpPr>
          <p:nvPr>
            <p:ph idx="1"/>
          </p:nvPr>
        </p:nvSpPr>
        <p:spPr>
          <a:xfrm>
            <a:off x="838200" y="2809915"/>
            <a:ext cx="10515600" cy="3367047"/>
          </a:xfrm>
        </p:spPr>
        <p:txBody>
          <a:bodyPr>
            <a:normAutofit/>
          </a:bodyPr>
          <a:lstStyle/>
          <a:p>
            <a:pPr>
              <a:buClr>
                <a:schemeClr val="accent5"/>
              </a:buClr>
            </a:pPr>
            <a:r>
              <a:rPr lang="en-US" sz="2400" dirty="0"/>
              <a:t>Describe how the POLST form is transferred from one setting to another.</a:t>
            </a:r>
          </a:p>
          <a:p>
            <a:pPr>
              <a:buClr>
                <a:schemeClr val="accent5"/>
              </a:buClr>
            </a:pPr>
            <a:r>
              <a:rPr lang="en-US" sz="2400" dirty="0"/>
              <a:t>Recognize the POLST form and other valid resuscitation orders.</a:t>
            </a:r>
          </a:p>
          <a:p>
            <a:pPr>
              <a:buClr>
                <a:schemeClr val="accent5"/>
              </a:buClr>
            </a:pPr>
            <a:r>
              <a:rPr lang="en-US" sz="2400" dirty="0"/>
              <a:t>Recognize the parts of the POLST form.</a:t>
            </a:r>
          </a:p>
          <a:p>
            <a:pPr>
              <a:buClr>
                <a:schemeClr val="accent5"/>
              </a:buClr>
            </a:pPr>
            <a:r>
              <a:rPr lang="en-US" sz="2400" dirty="0"/>
              <a:t>Recognize when an individual has revoked the POLST form or other valid resuscitation orders.</a:t>
            </a:r>
          </a:p>
        </p:txBody>
      </p:sp>
      <p:sp>
        <p:nvSpPr>
          <p:cNvPr id="7" name="Footer Placeholder 6">
            <a:extLst>
              <a:ext uri="{FF2B5EF4-FFF2-40B4-BE49-F238E27FC236}">
                <a16:creationId xmlns:a16="http://schemas.microsoft.com/office/drawing/2014/main" id="{75E2E452-E190-718A-5B85-C1972294C2C5}"/>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82BFE5FE-3C10-4C5B-2544-E76E4CB39646}"/>
              </a:ext>
            </a:extLst>
          </p:cNvPr>
          <p:cNvSpPr>
            <a:spLocks noGrp="1"/>
          </p:cNvSpPr>
          <p:nvPr>
            <p:ph type="sldNum" sz="quarter" idx="12"/>
          </p:nvPr>
        </p:nvSpPr>
        <p:spPr/>
        <p:txBody>
          <a:bodyPr/>
          <a:lstStyle/>
          <a:p>
            <a:fld id="{A7CD31F4-64FA-4BA0-9498-67783267A8C8}" type="slidenum">
              <a:rPr lang="en-US" smtClean="0"/>
              <a:t>3</a:t>
            </a:fld>
            <a:endParaRPr lang="en-US"/>
          </a:p>
        </p:txBody>
      </p:sp>
      <p:pic>
        <p:nvPicPr>
          <p:cNvPr id="4" name="Picture 3" descr="A blue and white logo&#10;&#10;Description automatically generated">
            <a:extLst>
              <a:ext uri="{FF2B5EF4-FFF2-40B4-BE49-F238E27FC236}">
                <a16:creationId xmlns:a16="http://schemas.microsoft.com/office/drawing/2014/main" id="{F8270D08-01FF-E791-7C67-062FE1566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44937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6EF8E62-6AF6-0B83-0127-312A5D7A64D5}"/>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How best to tell the worst news</a:t>
            </a:r>
            <a:endParaRPr lang="en-US" sz="4800" dirty="0">
              <a:solidFill>
                <a:schemeClr val="bg1"/>
              </a:solidFill>
              <a:highlight>
                <a:srgbClr val="FFFF00"/>
              </a:highlight>
            </a:endParaRPr>
          </a:p>
        </p:txBody>
      </p:sp>
      <p:sp>
        <p:nvSpPr>
          <p:cNvPr id="3" name="Content Placeholder 2">
            <a:extLst>
              <a:ext uri="{FF2B5EF4-FFF2-40B4-BE49-F238E27FC236}">
                <a16:creationId xmlns:a16="http://schemas.microsoft.com/office/drawing/2014/main" id="{EA788ABE-AA49-2849-EBF2-0D913A86763D}"/>
              </a:ext>
            </a:extLst>
          </p:cNvPr>
          <p:cNvSpPr>
            <a:spLocks noGrp="1"/>
          </p:cNvSpPr>
          <p:nvPr>
            <p:ph idx="1"/>
          </p:nvPr>
        </p:nvSpPr>
        <p:spPr>
          <a:xfrm>
            <a:off x="2191026" y="2586789"/>
            <a:ext cx="9162773" cy="3590174"/>
          </a:xfrm>
        </p:spPr>
        <p:txBody>
          <a:bodyPr>
            <a:normAutofit/>
          </a:bodyPr>
          <a:lstStyle/>
          <a:p>
            <a:pPr>
              <a:buClr>
                <a:schemeClr val="accent1"/>
              </a:buClr>
            </a:pPr>
            <a:r>
              <a:rPr lang="en-US" sz="2400" dirty="0"/>
              <a:t>Find someone to be with them during this time.</a:t>
            </a:r>
          </a:p>
          <a:p>
            <a:pPr>
              <a:buClr>
                <a:schemeClr val="accent1"/>
              </a:buClr>
            </a:pPr>
            <a:r>
              <a:rPr lang="en-US" sz="2400" dirty="0"/>
              <a:t>Offer an opportunity to say goodbye to their loved one.</a:t>
            </a:r>
          </a:p>
          <a:p>
            <a:pPr>
              <a:buClr>
                <a:schemeClr val="accent1"/>
              </a:buClr>
            </a:pPr>
            <a:r>
              <a:rPr lang="en-US" sz="2400" dirty="0"/>
              <a:t>Tell them the plan for disposition of the body.</a:t>
            </a:r>
          </a:p>
          <a:p>
            <a:pPr>
              <a:buClr>
                <a:schemeClr val="accent1"/>
              </a:buClr>
            </a:pPr>
            <a:r>
              <a:rPr lang="en-US" sz="2400" dirty="0"/>
              <a:t>Ask if they have any questions.  Answer them directly.</a:t>
            </a:r>
          </a:p>
          <a:p>
            <a:pPr>
              <a:buClr>
                <a:schemeClr val="accent1"/>
              </a:buClr>
            </a:pPr>
            <a:r>
              <a:rPr lang="en-US" sz="2400" dirty="0"/>
              <a:t>Don’t lie.</a:t>
            </a:r>
          </a:p>
          <a:p>
            <a:pPr>
              <a:buClr>
                <a:schemeClr val="accent1"/>
              </a:buClr>
            </a:pPr>
            <a:r>
              <a:rPr lang="en-US" sz="2400" dirty="0"/>
              <a:t>Leave clear information about follow-up contacts.</a:t>
            </a:r>
          </a:p>
        </p:txBody>
      </p:sp>
      <p:sp>
        <p:nvSpPr>
          <p:cNvPr id="6" name="Footer Placeholder 5">
            <a:extLst>
              <a:ext uri="{FF2B5EF4-FFF2-40B4-BE49-F238E27FC236}">
                <a16:creationId xmlns:a16="http://schemas.microsoft.com/office/drawing/2014/main" id="{26AB1D31-4A3C-8213-5F9B-E6B89DFDA9F4}"/>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7621C063-0B43-56F8-7D86-D698B92F0A0A}"/>
              </a:ext>
            </a:extLst>
          </p:cNvPr>
          <p:cNvSpPr>
            <a:spLocks noGrp="1"/>
          </p:cNvSpPr>
          <p:nvPr>
            <p:ph type="sldNum" sz="quarter" idx="12"/>
          </p:nvPr>
        </p:nvSpPr>
        <p:spPr/>
        <p:txBody>
          <a:bodyPr/>
          <a:lstStyle/>
          <a:p>
            <a:fld id="{A7CD31F4-64FA-4BA0-9498-67783267A8C8}" type="slidenum">
              <a:rPr lang="en-US" smtClean="0"/>
              <a:t>30</a:t>
            </a:fld>
            <a:endParaRPr lang="en-US"/>
          </a:p>
        </p:txBody>
      </p:sp>
      <p:pic>
        <p:nvPicPr>
          <p:cNvPr id="4" name="Picture 3" descr="A blue and white logo&#10;&#10;Description automatically generated">
            <a:extLst>
              <a:ext uri="{FF2B5EF4-FFF2-40B4-BE49-F238E27FC236}">
                <a16:creationId xmlns:a16="http://schemas.microsoft.com/office/drawing/2014/main" id="{A3D510DD-E9E3-8423-B6C1-C58F6F29E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039222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6" name="Rectangle 3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5" descr="A close-up of a medical form">
            <a:extLst>
              <a:ext uri="{FF2B5EF4-FFF2-40B4-BE49-F238E27FC236}">
                <a16:creationId xmlns:a16="http://schemas.microsoft.com/office/drawing/2014/main" id="{D4E3EA99-2A8B-A76A-DA34-56C04C747E9A}"/>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0831" r="1" b="37112"/>
          <a:stretch/>
        </p:blipFill>
        <p:spPr>
          <a:xfrm>
            <a:off x="20" y="10"/>
            <a:ext cx="12188931" cy="6857990"/>
          </a:xfrm>
          <a:prstGeom prst="rect">
            <a:avLst/>
          </a:prstGeom>
        </p:spPr>
      </p:pic>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7200"/>
              <a:t>POLST FORM CONTENTS</a:t>
            </a:r>
            <a:endParaRPr lang="en-US" sz="7200" dirty="0"/>
          </a:p>
        </p:txBody>
      </p:sp>
      <p:sp>
        <p:nvSpPr>
          <p:cNvPr id="38"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E8BC559-F6CE-0C21-F8DC-888D59F5656A}"/>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0E6CB978-C899-F140-6C46-105EB2A70DB9}"/>
              </a:ext>
            </a:extLst>
          </p:cNvPr>
          <p:cNvSpPr>
            <a:spLocks noGrp="1"/>
          </p:cNvSpPr>
          <p:nvPr>
            <p:ph type="sldNum" sz="quarter" idx="12"/>
          </p:nvPr>
        </p:nvSpPr>
        <p:spPr/>
        <p:txBody>
          <a:bodyPr/>
          <a:lstStyle/>
          <a:p>
            <a:fld id="{A7CD31F4-64FA-4BA0-9498-67783267A8C8}" type="slidenum">
              <a:rPr lang="en-US" smtClean="0"/>
              <a:t>31</a:t>
            </a:fld>
            <a:endParaRPr lang="en-US"/>
          </a:p>
        </p:txBody>
      </p:sp>
    </p:spTree>
    <p:extLst>
      <p:ext uri="{BB962C8B-B14F-4D97-AF65-F5344CB8AC3E}">
        <p14:creationId xmlns:p14="http://schemas.microsoft.com/office/powerpoint/2010/main" val="5496262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DDC4-E868-312D-E409-D2A7A1F9E6A7}"/>
              </a:ext>
            </a:extLst>
          </p:cNvPr>
          <p:cNvSpPr>
            <a:spLocks noGrp="1"/>
          </p:cNvSpPr>
          <p:nvPr>
            <p:ph type="title"/>
          </p:nvPr>
        </p:nvSpPr>
        <p:spPr/>
        <p:txBody>
          <a:bodyPr>
            <a:normAutofit/>
          </a:bodyPr>
          <a:lstStyle/>
          <a:p>
            <a:r>
              <a:rPr lang="en-US" sz="4800" dirty="0"/>
              <a:t>Individual Information</a:t>
            </a:r>
          </a:p>
        </p:txBody>
      </p:sp>
      <p:pic>
        <p:nvPicPr>
          <p:cNvPr id="9" name="Picture 8" descr="Close up of POLST form">
            <a:extLst>
              <a:ext uri="{FF2B5EF4-FFF2-40B4-BE49-F238E27FC236}">
                <a16:creationId xmlns:a16="http://schemas.microsoft.com/office/drawing/2014/main" id="{F9625D27-CC52-3EDF-39CE-E24B75AC2C04}"/>
              </a:ext>
            </a:extLst>
          </p:cNvPr>
          <p:cNvPicPr>
            <a:picLocks noChangeAspect="1"/>
          </p:cNvPicPr>
          <p:nvPr/>
        </p:nvPicPr>
        <p:blipFill>
          <a:blip r:embed="rId3"/>
          <a:stretch>
            <a:fillRect/>
          </a:stretch>
        </p:blipFill>
        <p:spPr>
          <a:xfrm>
            <a:off x="847742" y="2024062"/>
            <a:ext cx="10498515" cy="3563938"/>
          </a:xfrm>
          <a:prstGeom prst="rect">
            <a:avLst/>
          </a:prstGeom>
        </p:spPr>
      </p:pic>
      <p:pic>
        <p:nvPicPr>
          <p:cNvPr id="5" name="Picture 4">
            <a:extLst>
              <a:ext uri="{FF2B5EF4-FFF2-40B4-BE49-F238E27FC236}">
                <a16:creationId xmlns:a16="http://schemas.microsoft.com/office/drawing/2014/main" id="{6AE4785F-93BB-84EF-93F7-518F58F9F8DF}"/>
              </a:ext>
            </a:extLst>
          </p:cNvPr>
          <p:cNvPicPr>
            <a:picLocks noChangeAspect="1"/>
          </p:cNvPicPr>
          <p:nvPr/>
        </p:nvPicPr>
        <p:blipFill>
          <a:blip r:embed="rId4"/>
          <a:stretch>
            <a:fillRect/>
          </a:stretch>
        </p:blipFill>
        <p:spPr>
          <a:xfrm>
            <a:off x="428488" y="1531433"/>
            <a:ext cx="11043478" cy="409861"/>
          </a:xfrm>
          <a:prstGeom prst="rect">
            <a:avLst/>
          </a:prstGeom>
        </p:spPr>
      </p:pic>
      <p:sp>
        <p:nvSpPr>
          <p:cNvPr id="4" name="Footer Placeholder 3">
            <a:extLst>
              <a:ext uri="{FF2B5EF4-FFF2-40B4-BE49-F238E27FC236}">
                <a16:creationId xmlns:a16="http://schemas.microsoft.com/office/drawing/2014/main" id="{8FC10547-C38F-C245-F9E3-AA97C87F2B65}"/>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3E942233-11D0-1E30-2246-289C0EFA3922}"/>
              </a:ext>
            </a:extLst>
          </p:cNvPr>
          <p:cNvSpPr>
            <a:spLocks noGrp="1"/>
          </p:cNvSpPr>
          <p:nvPr>
            <p:ph type="sldNum" sz="quarter" idx="12"/>
          </p:nvPr>
        </p:nvSpPr>
        <p:spPr/>
        <p:txBody>
          <a:bodyPr/>
          <a:lstStyle/>
          <a:p>
            <a:fld id="{A7CD31F4-64FA-4BA0-9498-67783267A8C8}" type="slidenum">
              <a:rPr lang="en-US" smtClean="0"/>
              <a:t>32</a:t>
            </a:fld>
            <a:endParaRPr lang="en-US"/>
          </a:p>
        </p:txBody>
      </p:sp>
      <p:pic>
        <p:nvPicPr>
          <p:cNvPr id="3" name="Picture 2" descr="A blue and white logo&#10;&#10;Description automatically generated">
            <a:extLst>
              <a:ext uri="{FF2B5EF4-FFF2-40B4-BE49-F238E27FC236}">
                <a16:creationId xmlns:a16="http://schemas.microsoft.com/office/drawing/2014/main" id="{0B5678BD-6D65-2459-9EAD-1A7A6CDC3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6448" y="6098967"/>
            <a:ext cx="1732808" cy="439945"/>
          </a:xfrm>
          <a:prstGeom prst="rect">
            <a:avLst/>
          </a:prstGeom>
        </p:spPr>
      </p:pic>
    </p:spTree>
    <p:extLst>
      <p:ext uri="{BB962C8B-B14F-4D97-AF65-F5344CB8AC3E}">
        <p14:creationId xmlns:p14="http://schemas.microsoft.com/office/powerpoint/2010/main" val="86934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0970-B582-5238-7BE0-6748098D747C}"/>
              </a:ext>
            </a:extLst>
          </p:cNvPr>
          <p:cNvSpPr>
            <a:spLocks noGrp="1"/>
          </p:cNvSpPr>
          <p:nvPr>
            <p:ph type="title"/>
          </p:nvPr>
        </p:nvSpPr>
        <p:spPr>
          <a:xfrm>
            <a:off x="838200" y="545500"/>
            <a:ext cx="10515600" cy="1145188"/>
          </a:xfrm>
        </p:spPr>
        <p:txBody>
          <a:bodyPr>
            <a:normAutofit/>
          </a:bodyPr>
          <a:lstStyle/>
          <a:p>
            <a:r>
              <a:rPr lang="en-US" sz="4800" dirty="0"/>
              <a:t>Medical Conditions/Patient Goals</a:t>
            </a:r>
          </a:p>
        </p:txBody>
      </p:sp>
      <p:pic>
        <p:nvPicPr>
          <p:cNvPr id="9" name="Picture 8" descr="Close up of POLST form">
            <a:extLst>
              <a:ext uri="{FF2B5EF4-FFF2-40B4-BE49-F238E27FC236}">
                <a16:creationId xmlns:a16="http://schemas.microsoft.com/office/drawing/2014/main" id="{481504EA-6704-62D3-21C2-21D1D9CDC544}"/>
              </a:ext>
            </a:extLst>
          </p:cNvPr>
          <p:cNvPicPr>
            <a:picLocks noChangeAspect="1"/>
          </p:cNvPicPr>
          <p:nvPr/>
        </p:nvPicPr>
        <p:blipFill>
          <a:blip r:embed="rId3"/>
          <a:stretch>
            <a:fillRect/>
          </a:stretch>
        </p:blipFill>
        <p:spPr>
          <a:xfrm>
            <a:off x="838200" y="2024061"/>
            <a:ext cx="10515599" cy="3569737"/>
          </a:xfrm>
          <a:prstGeom prst="rect">
            <a:avLst/>
          </a:prstGeom>
        </p:spPr>
      </p:pic>
      <p:pic>
        <p:nvPicPr>
          <p:cNvPr id="5" name="Picture 4">
            <a:extLst>
              <a:ext uri="{FF2B5EF4-FFF2-40B4-BE49-F238E27FC236}">
                <a16:creationId xmlns:a16="http://schemas.microsoft.com/office/drawing/2014/main" id="{5E270BC7-1538-9326-55BD-2EB39A8746D6}"/>
              </a:ext>
            </a:extLst>
          </p:cNvPr>
          <p:cNvPicPr>
            <a:picLocks noChangeAspect="1"/>
          </p:cNvPicPr>
          <p:nvPr/>
        </p:nvPicPr>
        <p:blipFill>
          <a:blip r:embed="rId4"/>
          <a:stretch>
            <a:fillRect/>
          </a:stretch>
        </p:blipFill>
        <p:spPr>
          <a:xfrm>
            <a:off x="467012" y="1554224"/>
            <a:ext cx="11141551" cy="413500"/>
          </a:xfrm>
          <a:prstGeom prst="rect">
            <a:avLst/>
          </a:prstGeom>
        </p:spPr>
      </p:pic>
      <p:sp>
        <p:nvSpPr>
          <p:cNvPr id="4" name="Footer Placeholder 3">
            <a:extLst>
              <a:ext uri="{FF2B5EF4-FFF2-40B4-BE49-F238E27FC236}">
                <a16:creationId xmlns:a16="http://schemas.microsoft.com/office/drawing/2014/main" id="{5AA3EFCD-0450-6404-0219-64BFD0BF880C}"/>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90075DF4-9B58-4A0E-E527-9D74C12F18CC}"/>
              </a:ext>
            </a:extLst>
          </p:cNvPr>
          <p:cNvSpPr>
            <a:spLocks noGrp="1"/>
          </p:cNvSpPr>
          <p:nvPr>
            <p:ph type="sldNum" sz="quarter" idx="12"/>
          </p:nvPr>
        </p:nvSpPr>
        <p:spPr/>
        <p:txBody>
          <a:bodyPr/>
          <a:lstStyle/>
          <a:p>
            <a:fld id="{A7CD31F4-64FA-4BA0-9498-67783267A8C8}" type="slidenum">
              <a:rPr lang="en-US" smtClean="0"/>
              <a:t>33</a:t>
            </a:fld>
            <a:endParaRPr lang="en-US"/>
          </a:p>
        </p:txBody>
      </p:sp>
    </p:spTree>
    <p:extLst>
      <p:ext uri="{BB962C8B-B14F-4D97-AF65-F5344CB8AC3E}">
        <p14:creationId xmlns:p14="http://schemas.microsoft.com/office/powerpoint/2010/main" val="1826952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2EE4-D686-BF03-0623-05777D75E40C}"/>
              </a:ext>
            </a:extLst>
          </p:cNvPr>
          <p:cNvSpPr>
            <a:spLocks noGrp="1"/>
          </p:cNvSpPr>
          <p:nvPr>
            <p:ph type="title"/>
          </p:nvPr>
        </p:nvSpPr>
        <p:spPr>
          <a:xfrm>
            <a:off x="838200" y="365126"/>
            <a:ext cx="10515600" cy="988814"/>
          </a:xfrm>
        </p:spPr>
        <p:txBody>
          <a:bodyPr>
            <a:noAutofit/>
          </a:bodyPr>
          <a:lstStyle/>
          <a:p>
            <a:r>
              <a:rPr lang="en-US" sz="4800" dirty="0"/>
              <a:t>Section A – Cardiopulmonary Resuscitation (CPR)</a:t>
            </a:r>
          </a:p>
        </p:txBody>
      </p:sp>
      <p:pic>
        <p:nvPicPr>
          <p:cNvPr id="9" name="Picture 8" descr="Close up of POLST form">
            <a:extLst>
              <a:ext uri="{FF2B5EF4-FFF2-40B4-BE49-F238E27FC236}">
                <a16:creationId xmlns:a16="http://schemas.microsoft.com/office/drawing/2014/main" id="{FC62A1FC-52A6-C2A2-EE55-AB1BC96E9B5F}"/>
              </a:ext>
            </a:extLst>
          </p:cNvPr>
          <p:cNvPicPr>
            <a:picLocks noChangeAspect="1"/>
          </p:cNvPicPr>
          <p:nvPr/>
        </p:nvPicPr>
        <p:blipFill>
          <a:blip r:embed="rId3"/>
          <a:stretch>
            <a:fillRect/>
          </a:stretch>
        </p:blipFill>
        <p:spPr>
          <a:xfrm>
            <a:off x="709385" y="2423292"/>
            <a:ext cx="10773230" cy="1363545"/>
          </a:xfrm>
          <a:prstGeom prst="rect">
            <a:avLst/>
          </a:prstGeom>
        </p:spPr>
      </p:pic>
      <p:pic>
        <p:nvPicPr>
          <p:cNvPr id="5" name="Picture 4">
            <a:extLst>
              <a:ext uri="{FF2B5EF4-FFF2-40B4-BE49-F238E27FC236}">
                <a16:creationId xmlns:a16="http://schemas.microsoft.com/office/drawing/2014/main" id="{30F0CCE8-6231-B754-AFFF-83B206EDD121}"/>
              </a:ext>
            </a:extLst>
          </p:cNvPr>
          <p:cNvPicPr>
            <a:picLocks noChangeAspect="1"/>
          </p:cNvPicPr>
          <p:nvPr/>
        </p:nvPicPr>
        <p:blipFill>
          <a:blip r:embed="rId4"/>
          <a:stretch>
            <a:fillRect/>
          </a:stretch>
        </p:blipFill>
        <p:spPr>
          <a:xfrm>
            <a:off x="709385" y="1634176"/>
            <a:ext cx="10808915" cy="361019"/>
          </a:xfrm>
          <a:prstGeom prst="rect">
            <a:avLst/>
          </a:prstGeom>
        </p:spPr>
      </p:pic>
      <p:sp>
        <p:nvSpPr>
          <p:cNvPr id="4" name="Footer Placeholder 3">
            <a:extLst>
              <a:ext uri="{FF2B5EF4-FFF2-40B4-BE49-F238E27FC236}">
                <a16:creationId xmlns:a16="http://schemas.microsoft.com/office/drawing/2014/main" id="{152381C9-4A8A-87A2-350F-6A02B1851A1B}"/>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D975F681-E61F-98D1-20AA-015F09DC3FF5}"/>
              </a:ext>
            </a:extLst>
          </p:cNvPr>
          <p:cNvSpPr>
            <a:spLocks noGrp="1"/>
          </p:cNvSpPr>
          <p:nvPr>
            <p:ph type="sldNum" sz="quarter" idx="12"/>
          </p:nvPr>
        </p:nvSpPr>
        <p:spPr/>
        <p:txBody>
          <a:bodyPr/>
          <a:lstStyle/>
          <a:p>
            <a:fld id="{A7CD31F4-64FA-4BA0-9498-67783267A8C8}" type="slidenum">
              <a:rPr lang="en-US" smtClean="0"/>
              <a:t>34</a:t>
            </a:fld>
            <a:endParaRPr lang="en-US"/>
          </a:p>
        </p:txBody>
      </p:sp>
    </p:spTree>
    <p:extLst>
      <p:ext uri="{BB962C8B-B14F-4D97-AF65-F5344CB8AC3E}">
        <p14:creationId xmlns:p14="http://schemas.microsoft.com/office/powerpoint/2010/main" val="2425275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E28E-8F83-208B-ADE2-C801A3153B81}"/>
              </a:ext>
            </a:extLst>
          </p:cNvPr>
          <p:cNvSpPr>
            <a:spLocks noGrp="1"/>
          </p:cNvSpPr>
          <p:nvPr>
            <p:ph type="title"/>
          </p:nvPr>
        </p:nvSpPr>
        <p:spPr>
          <a:xfrm>
            <a:off x="838200" y="365126"/>
            <a:ext cx="10515600" cy="1168456"/>
          </a:xfrm>
        </p:spPr>
        <p:txBody>
          <a:bodyPr>
            <a:noAutofit/>
          </a:bodyPr>
          <a:lstStyle/>
          <a:p>
            <a:r>
              <a:rPr lang="en-US" sz="4800" dirty="0"/>
              <a:t>Section B: Level of Medical Interventions</a:t>
            </a:r>
          </a:p>
        </p:txBody>
      </p:sp>
      <p:pic>
        <p:nvPicPr>
          <p:cNvPr id="9" name="Picture 8" descr="Close up of POLST form">
            <a:extLst>
              <a:ext uri="{FF2B5EF4-FFF2-40B4-BE49-F238E27FC236}">
                <a16:creationId xmlns:a16="http://schemas.microsoft.com/office/drawing/2014/main" id="{8F0DA7FD-3D1E-C517-C6E0-4A2A5DF60A0C}"/>
              </a:ext>
            </a:extLst>
          </p:cNvPr>
          <p:cNvPicPr>
            <a:picLocks noChangeAspect="1"/>
          </p:cNvPicPr>
          <p:nvPr/>
        </p:nvPicPr>
        <p:blipFill>
          <a:blip r:embed="rId3"/>
          <a:stretch>
            <a:fillRect/>
          </a:stretch>
        </p:blipFill>
        <p:spPr>
          <a:xfrm>
            <a:off x="823095" y="2014535"/>
            <a:ext cx="10556615" cy="3566911"/>
          </a:xfrm>
          <a:prstGeom prst="rect">
            <a:avLst/>
          </a:prstGeom>
        </p:spPr>
      </p:pic>
      <p:pic>
        <p:nvPicPr>
          <p:cNvPr id="5" name="Picture 4">
            <a:extLst>
              <a:ext uri="{FF2B5EF4-FFF2-40B4-BE49-F238E27FC236}">
                <a16:creationId xmlns:a16="http://schemas.microsoft.com/office/drawing/2014/main" id="{F437A175-1281-0FB1-EF5A-04DCDFC58092}"/>
              </a:ext>
            </a:extLst>
          </p:cNvPr>
          <p:cNvPicPr>
            <a:picLocks noChangeAspect="1"/>
          </p:cNvPicPr>
          <p:nvPr/>
        </p:nvPicPr>
        <p:blipFill>
          <a:blip r:embed="rId4"/>
          <a:stretch>
            <a:fillRect/>
          </a:stretch>
        </p:blipFill>
        <p:spPr>
          <a:xfrm>
            <a:off x="823096" y="1564976"/>
            <a:ext cx="10636146" cy="418165"/>
          </a:xfrm>
          <a:prstGeom prst="rect">
            <a:avLst/>
          </a:prstGeom>
        </p:spPr>
      </p:pic>
      <p:sp>
        <p:nvSpPr>
          <p:cNvPr id="4" name="Footer Placeholder 3">
            <a:extLst>
              <a:ext uri="{FF2B5EF4-FFF2-40B4-BE49-F238E27FC236}">
                <a16:creationId xmlns:a16="http://schemas.microsoft.com/office/drawing/2014/main" id="{7B26488D-C495-275B-9F83-8CD323911049}"/>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2DA64F62-A86D-47CB-27B0-96E6A3BEBD2B}"/>
              </a:ext>
            </a:extLst>
          </p:cNvPr>
          <p:cNvSpPr>
            <a:spLocks noGrp="1"/>
          </p:cNvSpPr>
          <p:nvPr>
            <p:ph type="sldNum" sz="quarter" idx="12"/>
          </p:nvPr>
        </p:nvSpPr>
        <p:spPr/>
        <p:txBody>
          <a:bodyPr/>
          <a:lstStyle/>
          <a:p>
            <a:fld id="{A7CD31F4-64FA-4BA0-9498-67783267A8C8}" type="slidenum">
              <a:rPr lang="en-US" smtClean="0"/>
              <a:t>35</a:t>
            </a:fld>
            <a:endParaRPr lang="en-US"/>
          </a:p>
        </p:txBody>
      </p:sp>
    </p:spTree>
    <p:extLst>
      <p:ext uri="{BB962C8B-B14F-4D97-AF65-F5344CB8AC3E}">
        <p14:creationId xmlns:p14="http://schemas.microsoft.com/office/powerpoint/2010/main" val="60682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CFA5-33C6-E60C-9998-D67FC4EECFEE}"/>
              </a:ext>
            </a:extLst>
          </p:cNvPr>
          <p:cNvSpPr>
            <a:spLocks noGrp="1"/>
          </p:cNvSpPr>
          <p:nvPr>
            <p:ph type="title"/>
          </p:nvPr>
        </p:nvSpPr>
        <p:spPr/>
        <p:txBody>
          <a:bodyPr>
            <a:normAutofit/>
          </a:bodyPr>
          <a:lstStyle/>
          <a:p>
            <a:r>
              <a:rPr lang="en-US" sz="4800" dirty="0"/>
              <a:t>Section C: Signatures</a:t>
            </a:r>
          </a:p>
        </p:txBody>
      </p:sp>
      <p:pic>
        <p:nvPicPr>
          <p:cNvPr id="9" name="Picture 8" descr="Close up of POLST form">
            <a:extLst>
              <a:ext uri="{FF2B5EF4-FFF2-40B4-BE49-F238E27FC236}">
                <a16:creationId xmlns:a16="http://schemas.microsoft.com/office/drawing/2014/main" id="{CE7A9E1B-6FD2-A086-C476-559873F09C32}"/>
              </a:ext>
            </a:extLst>
          </p:cNvPr>
          <p:cNvPicPr>
            <a:picLocks noChangeAspect="1"/>
          </p:cNvPicPr>
          <p:nvPr/>
        </p:nvPicPr>
        <p:blipFill>
          <a:blip r:embed="rId3"/>
          <a:stretch>
            <a:fillRect/>
          </a:stretch>
        </p:blipFill>
        <p:spPr>
          <a:xfrm>
            <a:off x="1527943" y="1899957"/>
            <a:ext cx="9171798" cy="4151886"/>
          </a:xfrm>
          <a:prstGeom prst="rect">
            <a:avLst/>
          </a:prstGeom>
        </p:spPr>
      </p:pic>
      <p:pic>
        <p:nvPicPr>
          <p:cNvPr id="4" name="Picture 3">
            <a:extLst>
              <a:ext uri="{FF2B5EF4-FFF2-40B4-BE49-F238E27FC236}">
                <a16:creationId xmlns:a16="http://schemas.microsoft.com/office/drawing/2014/main" id="{EABC1D02-A409-DF24-39B2-2A100B717481}"/>
              </a:ext>
            </a:extLst>
          </p:cNvPr>
          <p:cNvPicPr>
            <a:picLocks noChangeAspect="1"/>
          </p:cNvPicPr>
          <p:nvPr/>
        </p:nvPicPr>
        <p:blipFill>
          <a:blip r:embed="rId4"/>
          <a:stretch>
            <a:fillRect/>
          </a:stretch>
        </p:blipFill>
        <p:spPr>
          <a:xfrm>
            <a:off x="709385" y="1634176"/>
            <a:ext cx="10808915" cy="361019"/>
          </a:xfrm>
          <a:prstGeom prst="rect">
            <a:avLst/>
          </a:prstGeom>
        </p:spPr>
      </p:pic>
      <p:sp>
        <p:nvSpPr>
          <p:cNvPr id="5" name="Footer Placeholder 4">
            <a:extLst>
              <a:ext uri="{FF2B5EF4-FFF2-40B4-BE49-F238E27FC236}">
                <a16:creationId xmlns:a16="http://schemas.microsoft.com/office/drawing/2014/main" id="{84866A79-B948-971B-4405-8AFE76B9E29D}"/>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20017DC7-C1E8-D57A-E0FB-6ED113731B18}"/>
              </a:ext>
            </a:extLst>
          </p:cNvPr>
          <p:cNvSpPr>
            <a:spLocks noGrp="1"/>
          </p:cNvSpPr>
          <p:nvPr>
            <p:ph type="sldNum" sz="quarter" idx="12"/>
          </p:nvPr>
        </p:nvSpPr>
        <p:spPr/>
        <p:txBody>
          <a:bodyPr/>
          <a:lstStyle/>
          <a:p>
            <a:fld id="{A7CD31F4-64FA-4BA0-9498-67783267A8C8}" type="slidenum">
              <a:rPr lang="en-US" smtClean="0"/>
              <a:t>36</a:t>
            </a:fld>
            <a:endParaRPr lang="en-US"/>
          </a:p>
        </p:txBody>
      </p:sp>
    </p:spTree>
    <p:extLst>
      <p:ext uri="{BB962C8B-B14F-4D97-AF65-F5344CB8AC3E}">
        <p14:creationId xmlns:p14="http://schemas.microsoft.com/office/powerpoint/2010/main" val="3524167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A19A-0D22-59F2-1DC2-BA59BB78E006}"/>
              </a:ext>
            </a:extLst>
          </p:cNvPr>
          <p:cNvSpPr>
            <a:spLocks noGrp="1"/>
          </p:cNvSpPr>
          <p:nvPr>
            <p:ph type="title"/>
          </p:nvPr>
        </p:nvSpPr>
        <p:spPr/>
        <p:txBody>
          <a:bodyPr>
            <a:normAutofit/>
          </a:bodyPr>
          <a:lstStyle/>
          <a:p>
            <a:r>
              <a:rPr lang="en-US" sz="4800" dirty="0"/>
              <a:t>Example of Signature Box</a:t>
            </a:r>
          </a:p>
        </p:txBody>
      </p:sp>
      <p:pic>
        <p:nvPicPr>
          <p:cNvPr id="5" name="Content Placeholder 4" descr="Close up of POLST form">
            <a:extLst>
              <a:ext uri="{FF2B5EF4-FFF2-40B4-BE49-F238E27FC236}">
                <a16:creationId xmlns:a16="http://schemas.microsoft.com/office/drawing/2014/main" id="{31342796-768F-B7BF-1D48-86677191513D}"/>
              </a:ext>
            </a:extLst>
          </p:cNvPr>
          <p:cNvPicPr>
            <a:picLocks noGrp="1" noChangeAspect="1"/>
          </p:cNvPicPr>
          <p:nvPr>
            <p:ph idx="1"/>
          </p:nvPr>
        </p:nvPicPr>
        <p:blipFill>
          <a:blip r:embed="rId3"/>
          <a:stretch>
            <a:fillRect/>
          </a:stretch>
        </p:blipFill>
        <p:spPr>
          <a:xfrm>
            <a:off x="1161641" y="2200328"/>
            <a:ext cx="10192159" cy="3891799"/>
          </a:xfrm>
        </p:spPr>
      </p:pic>
      <p:pic>
        <p:nvPicPr>
          <p:cNvPr id="4" name="Picture 3">
            <a:extLst>
              <a:ext uri="{FF2B5EF4-FFF2-40B4-BE49-F238E27FC236}">
                <a16:creationId xmlns:a16="http://schemas.microsoft.com/office/drawing/2014/main" id="{BE322B97-C917-4D72-A16A-5220E904A112}"/>
              </a:ext>
            </a:extLst>
          </p:cNvPr>
          <p:cNvPicPr>
            <a:picLocks noChangeAspect="1"/>
          </p:cNvPicPr>
          <p:nvPr/>
        </p:nvPicPr>
        <p:blipFill>
          <a:blip r:embed="rId4"/>
          <a:stretch>
            <a:fillRect/>
          </a:stretch>
        </p:blipFill>
        <p:spPr>
          <a:xfrm>
            <a:off x="709385" y="1634176"/>
            <a:ext cx="10808915" cy="361019"/>
          </a:xfrm>
          <a:prstGeom prst="rect">
            <a:avLst/>
          </a:prstGeom>
        </p:spPr>
      </p:pic>
      <p:sp>
        <p:nvSpPr>
          <p:cNvPr id="6" name="Footer Placeholder 5">
            <a:extLst>
              <a:ext uri="{FF2B5EF4-FFF2-40B4-BE49-F238E27FC236}">
                <a16:creationId xmlns:a16="http://schemas.microsoft.com/office/drawing/2014/main" id="{180D0629-F195-947B-35ED-54CC107366CD}"/>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CA8CDB7E-3934-F3D7-846B-30EB22B757DD}"/>
              </a:ext>
            </a:extLst>
          </p:cNvPr>
          <p:cNvSpPr>
            <a:spLocks noGrp="1"/>
          </p:cNvSpPr>
          <p:nvPr>
            <p:ph type="sldNum" sz="quarter" idx="12"/>
          </p:nvPr>
        </p:nvSpPr>
        <p:spPr/>
        <p:txBody>
          <a:bodyPr/>
          <a:lstStyle/>
          <a:p>
            <a:fld id="{A7CD31F4-64FA-4BA0-9498-67783267A8C8}" type="slidenum">
              <a:rPr lang="en-US" smtClean="0"/>
              <a:t>37</a:t>
            </a:fld>
            <a:endParaRPr lang="en-US"/>
          </a:p>
        </p:txBody>
      </p:sp>
    </p:spTree>
    <p:extLst>
      <p:ext uri="{BB962C8B-B14F-4D97-AF65-F5344CB8AC3E}">
        <p14:creationId xmlns:p14="http://schemas.microsoft.com/office/powerpoint/2010/main" val="2386813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D7E2-052C-1B73-06F2-E36E775E5907}"/>
              </a:ext>
            </a:extLst>
          </p:cNvPr>
          <p:cNvSpPr>
            <a:spLocks noGrp="1"/>
          </p:cNvSpPr>
          <p:nvPr>
            <p:ph type="title"/>
          </p:nvPr>
        </p:nvSpPr>
        <p:spPr/>
        <p:txBody>
          <a:bodyPr>
            <a:normAutofit/>
          </a:bodyPr>
          <a:lstStyle/>
          <a:p>
            <a:r>
              <a:rPr lang="en-US" sz="4800" dirty="0"/>
              <a:t>Example of Signature Box #2</a:t>
            </a:r>
          </a:p>
        </p:txBody>
      </p:sp>
      <p:pic>
        <p:nvPicPr>
          <p:cNvPr id="5" name="Content Placeholder 4" descr="Close up of POLST form">
            <a:extLst>
              <a:ext uri="{FF2B5EF4-FFF2-40B4-BE49-F238E27FC236}">
                <a16:creationId xmlns:a16="http://schemas.microsoft.com/office/drawing/2014/main" id="{F26089A2-65F6-2AF6-AED3-ED94A60F2ABF}"/>
              </a:ext>
            </a:extLst>
          </p:cNvPr>
          <p:cNvPicPr>
            <a:picLocks noGrp="1" noChangeAspect="1"/>
          </p:cNvPicPr>
          <p:nvPr>
            <p:ph idx="1"/>
          </p:nvPr>
        </p:nvPicPr>
        <p:blipFill>
          <a:blip r:embed="rId3"/>
          <a:stretch>
            <a:fillRect/>
          </a:stretch>
        </p:blipFill>
        <p:spPr>
          <a:xfrm>
            <a:off x="838200" y="2108733"/>
            <a:ext cx="10515600" cy="3893071"/>
          </a:xfrm>
        </p:spPr>
      </p:pic>
      <p:pic>
        <p:nvPicPr>
          <p:cNvPr id="4" name="Picture 3">
            <a:extLst>
              <a:ext uri="{FF2B5EF4-FFF2-40B4-BE49-F238E27FC236}">
                <a16:creationId xmlns:a16="http://schemas.microsoft.com/office/drawing/2014/main" id="{D021383C-FB25-772F-7793-C8B55D13D89A}"/>
              </a:ext>
            </a:extLst>
          </p:cNvPr>
          <p:cNvPicPr>
            <a:picLocks noChangeAspect="1"/>
          </p:cNvPicPr>
          <p:nvPr/>
        </p:nvPicPr>
        <p:blipFill>
          <a:blip r:embed="rId4"/>
          <a:stretch>
            <a:fillRect/>
          </a:stretch>
        </p:blipFill>
        <p:spPr>
          <a:xfrm>
            <a:off x="709385" y="1634176"/>
            <a:ext cx="10808915" cy="361019"/>
          </a:xfrm>
          <a:prstGeom prst="rect">
            <a:avLst/>
          </a:prstGeom>
        </p:spPr>
      </p:pic>
      <p:sp>
        <p:nvSpPr>
          <p:cNvPr id="6" name="Footer Placeholder 5">
            <a:extLst>
              <a:ext uri="{FF2B5EF4-FFF2-40B4-BE49-F238E27FC236}">
                <a16:creationId xmlns:a16="http://schemas.microsoft.com/office/drawing/2014/main" id="{E1C144A2-76FF-335E-EEFF-19C9F88A8C86}"/>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E7566DDE-2F0B-7EEA-1CBA-3FBF5E71D232}"/>
              </a:ext>
            </a:extLst>
          </p:cNvPr>
          <p:cNvSpPr>
            <a:spLocks noGrp="1"/>
          </p:cNvSpPr>
          <p:nvPr>
            <p:ph type="sldNum" sz="quarter" idx="12"/>
          </p:nvPr>
        </p:nvSpPr>
        <p:spPr/>
        <p:txBody>
          <a:bodyPr/>
          <a:lstStyle/>
          <a:p>
            <a:fld id="{A7CD31F4-64FA-4BA0-9498-67783267A8C8}" type="slidenum">
              <a:rPr lang="en-US" smtClean="0"/>
              <a:t>38</a:t>
            </a:fld>
            <a:endParaRPr lang="en-US"/>
          </a:p>
        </p:txBody>
      </p:sp>
    </p:spTree>
    <p:extLst>
      <p:ext uri="{BB962C8B-B14F-4D97-AF65-F5344CB8AC3E}">
        <p14:creationId xmlns:p14="http://schemas.microsoft.com/office/powerpoint/2010/main" val="175918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967F0-36A5-A311-461C-483BDABD0AFC}"/>
              </a:ext>
            </a:extLst>
          </p:cNvPr>
          <p:cNvSpPr>
            <a:spLocks noGrp="1"/>
          </p:cNvSpPr>
          <p:nvPr>
            <p:ph type="title"/>
          </p:nvPr>
        </p:nvSpPr>
        <p:spPr>
          <a:xfrm>
            <a:off x="638882" y="639193"/>
            <a:ext cx="4470770" cy="3573516"/>
          </a:xfrm>
        </p:spPr>
        <p:txBody>
          <a:bodyPr vert="horz" lIns="91440" tIns="45720" rIns="91440" bIns="45720" rtlCol="0" anchor="b">
            <a:normAutofit/>
          </a:bodyPr>
          <a:lstStyle/>
          <a:p>
            <a:r>
              <a:rPr lang="en-US" sz="4800" dirty="0"/>
              <a:t>Page 2 - for EMS awareness</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9BD5EA"/>
          </a:solidFill>
          <a:ln w="38100" cap="rnd">
            <a:solidFill>
              <a:srgbClr val="9BD5E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POLST form Page 2">
            <a:extLst>
              <a:ext uri="{FF2B5EF4-FFF2-40B4-BE49-F238E27FC236}">
                <a16:creationId xmlns:a16="http://schemas.microsoft.com/office/drawing/2014/main" id="{35B0A8DE-D4E5-C830-E0A4-06597C629D9B}"/>
              </a:ext>
            </a:extLst>
          </p:cNvPr>
          <p:cNvPicPr>
            <a:picLocks noChangeAspect="1"/>
          </p:cNvPicPr>
          <p:nvPr/>
        </p:nvPicPr>
        <p:blipFill>
          <a:blip r:embed="rId3"/>
          <a:stretch>
            <a:fillRect/>
          </a:stretch>
        </p:blipFill>
        <p:spPr>
          <a:xfrm>
            <a:off x="6333297" y="234343"/>
            <a:ext cx="4607194" cy="5925653"/>
          </a:xfrm>
          <a:prstGeom prst="rect">
            <a:avLst/>
          </a:prstGeom>
        </p:spPr>
      </p:pic>
      <p:pic>
        <p:nvPicPr>
          <p:cNvPr id="6" name="Picture 5">
            <a:extLst>
              <a:ext uri="{FF2B5EF4-FFF2-40B4-BE49-F238E27FC236}">
                <a16:creationId xmlns:a16="http://schemas.microsoft.com/office/drawing/2014/main" id="{C429E553-3155-2308-C14C-D706F8D8404B}"/>
              </a:ext>
            </a:extLst>
          </p:cNvPr>
          <p:cNvPicPr>
            <a:picLocks noChangeAspect="1"/>
          </p:cNvPicPr>
          <p:nvPr/>
        </p:nvPicPr>
        <p:blipFill>
          <a:blip r:embed="rId4"/>
          <a:stretch>
            <a:fillRect/>
          </a:stretch>
        </p:blipFill>
        <p:spPr>
          <a:xfrm>
            <a:off x="150148" y="4291310"/>
            <a:ext cx="5422300" cy="361019"/>
          </a:xfrm>
          <a:prstGeom prst="rect">
            <a:avLst/>
          </a:prstGeom>
        </p:spPr>
      </p:pic>
      <p:sp>
        <p:nvSpPr>
          <p:cNvPr id="7" name="Footer Placeholder 6">
            <a:extLst>
              <a:ext uri="{FF2B5EF4-FFF2-40B4-BE49-F238E27FC236}">
                <a16:creationId xmlns:a16="http://schemas.microsoft.com/office/drawing/2014/main" id="{5FA53E72-CC6E-D7D1-D075-682C1DFEDCB5}"/>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D5CB5008-6720-6FB6-79ED-4477EEE84578}"/>
              </a:ext>
            </a:extLst>
          </p:cNvPr>
          <p:cNvSpPr>
            <a:spLocks noGrp="1"/>
          </p:cNvSpPr>
          <p:nvPr>
            <p:ph type="sldNum" sz="quarter" idx="12"/>
          </p:nvPr>
        </p:nvSpPr>
        <p:spPr/>
        <p:txBody>
          <a:bodyPr/>
          <a:lstStyle/>
          <a:p>
            <a:fld id="{A7CD31F4-64FA-4BA0-9498-67783267A8C8}" type="slidenum">
              <a:rPr lang="en-US" smtClean="0"/>
              <a:t>39</a:t>
            </a:fld>
            <a:endParaRPr lang="en-US"/>
          </a:p>
        </p:txBody>
      </p:sp>
      <p:pic>
        <p:nvPicPr>
          <p:cNvPr id="3" name="Picture 2" descr="A blue and white logo&#10;&#10;Description automatically generated">
            <a:extLst>
              <a:ext uri="{FF2B5EF4-FFF2-40B4-BE49-F238E27FC236}">
                <a16:creationId xmlns:a16="http://schemas.microsoft.com/office/drawing/2014/main" id="{DCFE9A1C-1B95-85F6-89A1-BC853D7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55930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59CE449-D719-7190-CFF4-8CD261C55D70}"/>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Cognitive Objectives</a:t>
            </a:r>
          </a:p>
        </p:txBody>
      </p:sp>
      <p:sp>
        <p:nvSpPr>
          <p:cNvPr id="3" name="Content Placeholder 2">
            <a:extLst>
              <a:ext uri="{FF2B5EF4-FFF2-40B4-BE49-F238E27FC236}">
                <a16:creationId xmlns:a16="http://schemas.microsoft.com/office/drawing/2014/main" id="{7DD0DD8A-6347-D95A-1B69-6181CCBE1856}"/>
              </a:ext>
            </a:extLst>
          </p:cNvPr>
          <p:cNvSpPr>
            <a:spLocks noGrp="1"/>
          </p:cNvSpPr>
          <p:nvPr>
            <p:ph idx="1"/>
          </p:nvPr>
        </p:nvSpPr>
        <p:spPr>
          <a:xfrm>
            <a:off x="838200" y="2857009"/>
            <a:ext cx="10515600" cy="3319954"/>
          </a:xfrm>
        </p:spPr>
        <p:txBody>
          <a:bodyPr>
            <a:normAutofit/>
          </a:bodyPr>
          <a:lstStyle/>
          <a:p>
            <a:pPr>
              <a:lnSpc>
                <a:spcPct val="100000"/>
              </a:lnSpc>
              <a:buClr>
                <a:schemeClr val="accent5"/>
              </a:buClr>
            </a:pPr>
            <a:r>
              <a:rPr lang="en-US" sz="2400" dirty="0"/>
              <a:t>Describe who keeps the POLST form and where the POLST form is kept.</a:t>
            </a:r>
          </a:p>
          <a:p>
            <a:pPr>
              <a:lnSpc>
                <a:spcPct val="100000"/>
              </a:lnSpc>
              <a:buClr>
                <a:schemeClr val="accent5"/>
              </a:buClr>
            </a:pPr>
            <a:r>
              <a:rPr lang="en-US" sz="2400" dirty="0"/>
              <a:t>Describe how to manage an individual with a POLST form or other valid resuscitation orders.</a:t>
            </a:r>
          </a:p>
          <a:p>
            <a:pPr>
              <a:lnSpc>
                <a:spcPct val="100000"/>
              </a:lnSpc>
              <a:buClr>
                <a:schemeClr val="accent5"/>
              </a:buClr>
            </a:pPr>
            <a:r>
              <a:rPr lang="en-US" sz="2400" dirty="0"/>
              <a:t>Describe how to document a POLST or other valid resuscitation order on the patient care report.</a:t>
            </a:r>
          </a:p>
          <a:p>
            <a:pPr>
              <a:lnSpc>
                <a:spcPct val="100000"/>
              </a:lnSpc>
              <a:buClr>
                <a:schemeClr val="accent5"/>
              </a:buClr>
            </a:pPr>
            <a:r>
              <a:rPr lang="en-US" sz="2400" dirty="0"/>
              <a:t>Describe how to provide comfort care measures to a dying individual.</a:t>
            </a:r>
          </a:p>
        </p:txBody>
      </p:sp>
      <p:sp>
        <p:nvSpPr>
          <p:cNvPr id="5" name="Footer Placeholder 4">
            <a:extLst>
              <a:ext uri="{FF2B5EF4-FFF2-40B4-BE49-F238E27FC236}">
                <a16:creationId xmlns:a16="http://schemas.microsoft.com/office/drawing/2014/main" id="{9C88002C-8796-1B82-0F05-D2235F412BE1}"/>
              </a:ext>
            </a:extLst>
          </p:cNvPr>
          <p:cNvSpPr>
            <a:spLocks noGrp="1"/>
          </p:cNvSpPr>
          <p:nvPr>
            <p:ph type="ftr" sz="quarter" idx="11"/>
          </p:nvPr>
        </p:nvSpPr>
        <p:spPr/>
        <p:txBody>
          <a:bodyPr/>
          <a:lstStyle/>
          <a:p>
            <a:r>
              <a:rPr lang="en-US"/>
              <a:t>DOH 530-264 July 2024</a:t>
            </a:r>
          </a:p>
        </p:txBody>
      </p:sp>
      <p:sp>
        <p:nvSpPr>
          <p:cNvPr id="13" name="Slide Number Placeholder 12">
            <a:extLst>
              <a:ext uri="{FF2B5EF4-FFF2-40B4-BE49-F238E27FC236}">
                <a16:creationId xmlns:a16="http://schemas.microsoft.com/office/drawing/2014/main" id="{1EC97D1F-29C3-D6BC-64EA-1D655DC069B2}"/>
              </a:ext>
            </a:extLst>
          </p:cNvPr>
          <p:cNvSpPr>
            <a:spLocks noGrp="1"/>
          </p:cNvSpPr>
          <p:nvPr>
            <p:ph type="sldNum" sz="quarter" idx="12"/>
          </p:nvPr>
        </p:nvSpPr>
        <p:spPr/>
        <p:txBody>
          <a:bodyPr/>
          <a:lstStyle/>
          <a:p>
            <a:fld id="{A7CD31F4-64FA-4BA0-9498-67783267A8C8}" type="slidenum">
              <a:rPr lang="en-US" smtClean="0"/>
              <a:t>4</a:t>
            </a:fld>
            <a:endParaRPr lang="en-US"/>
          </a:p>
        </p:txBody>
      </p:sp>
      <p:pic>
        <p:nvPicPr>
          <p:cNvPr id="4" name="Picture 3" descr="A blue and white logo&#10;&#10;Description automatically generated">
            <a:extLst>
              <a:ext uri="{FF2B5EF4-FFF2-40B4-BE49-F238E27FC236}">
                <a16:creationId xmlns:a16="http://schemas.microsoft.com/office/drawing/2014/main" id="{93C319AB-54E5-2DC0-573A-7627BF507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891568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841248" y="448056"/>
            <a:ext cx="10515600" cy="3739347"/>
          </a:xfrm>
        </p:spPr>
        <p:txBody>
          <a:bodyPr>
            <a:normAutofit/>
          </a:bodyPr>
          <a:lstStyle/>
          <a:p>
            <a:r>
              <a:rPr lang="en-US" sz="4800" dirty="0"/>
              <a:t>Review of Patient Care &amp; Treatment</a:t>
            </a:r>
            <a:endParaRPr lang="en-US" sz="4800" dirty="0">
              <a:highlight>
                <a:srgbClr val="FFFF00"/>
              </a:highlight>
            </a:endParaRPr>
          </a:p>
        </p:txBody>
      </p:sp>
      <p:pic>
        <p:nvPicPr>
          <p:cNvPr id="5" name="Picture 4">
            <a:extLst>
              <a:ext uri="{FF2B5EF4-FFF2-40B4-BE49-F238E27FC236}">
                <a16:creationId xmlns:a16="http://schemas.microsoft.com/office/drawing/2014/main" id="{FFA83862-10B9-F0DA-93D5-1E52094429A1}"/>
              </a:ext>
            </a:extLst>
          </p:cNvPr>
          <p:cNvPicPr>
            <a:picLocks noChangeAspect="1"/>
          </p:cNvPicPr>
          <p:nvPr/>
        </p:nvPicPr>
        <p:blipFill>
          <a:blip r:embed="rId3"/>
          <a:stretch>
            <a:fillRect/>
          </a:stretch>
        </p:blipFill>
        <p:spPr>
          <a:xfrm>
            <a:off x="734223" y="4562180"/>
            <a:ext cx="4603531" cy="361019"/>
          </a:xfrm>
          <a:prstGeom prst="rect">
            <a:avLst/>
          </a:prstGeom>
        </p:spPr>
      </p:pic>
      <p:sp>
        <p:nvSpPr>
          <p:cNvPr id="6" name="Footer Placeholder 5">
            <a:extLst>
              <a:ext uri="{FF2B5EF4-FFF2-40B4-BE49-F238E27FC236}">
                <a16:creationId xmlns:a16="http://schemas.microsoft.com/office/drawing/2014/main" id="{EBC876C8-96C9-33A2-E3B7-E54B1698D873}"/>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FFDD3072-5457-92DC-04FF-B0691D34C51A}"/>
              </a:ext>
            </a:extLst>
          </p:cNvPr>
          <p:cNvSpPr>
            <a:spLocks noGrp="1"/>
          </p:cNvSpPr>
          <p:nvPr>
            <p:ph type="sldNum" sz="quarter" idx="12"/>
          </p:nvPr>
        </p:nvSpPr>
        <p:spPr/>
        <p:txBody>
          <a:bodyPr/>
          <a:lstStyle/>
          <a:p>
            <a:fld id="{A7CD31F4-64FA-4BA0-9498-67783267A8C8}" type="slidenum">
              <a:rPr lang="en-US" smtClean="0"/>
              <a:t>40</a:t>
            </a:fld>
            <a:endParaRPr lang="en-US"/>
          </a:p>
        </p:txBody>
      </p:sp>
    </p:spTree>
    <p:extLst>
      <p:ext uri="{BB962C8B-B14F-4D97-AF65-F5344CB8AC3E}">
        <p14:creationId xmlns:p14="http://schemas.microsoft.com/office/powerpoint/2010/main" val="3706068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77393EF-E626-5968-A66F-749860C5A5BD}"/>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Determining resuscitation status</a:t>
            </a:r>
          </a:p>
        </p:txBody>
      </p:sp>
      <p:sp>
        <p:nvSpPr>
          <p:cNvPr id="3" name="Content Placeholder 2">
            <a:extLst>
              <a:ext uri="{FF2B5EF4-FFF2-40B4-BE49-F238E27FC236}">
                <a16:creationId xmlns:a16="http://schemas.microsoft.com/office/drawing/2014/main" id="{821F9CB9-6384-E3FA-B3AC-8DF393836392}"/>
              </a:ext>
            </a:extLst>
          </p:cNvPr>
          <p:cNvSpPr>
            <a:spLocks noGrp="1"/>
          </p:cNvSpPr>
          <p:nvPr>
            <p:ph idx="1"/>
          </p:nvPr>
        </p:nvSpPr>
        <p:spPr>
          <a:xfrm>
            <a:off x="1130852" y="2438004"/>
            <a:ext cx="10411790" cy="3590174"/>
          </a:xfrm>
        </p:spPr>
        <p:txBody>
          <a:bodyPr>
            <a:noAutofit/>
          </a:bodyPr>
          <a:lstStyle/>
          <a:p>
            <a:pPr>
              <a:buClr>
                <a:schemeClr val="accent1"/>
              </a:buClr>
            </a:pPr>
            <a:r>
              <a:rPr lang="en-US" sz="2400" dirty="0"/>
              <a:t>Look for a Valid POLST form, or other healthcare resuscitation order form.</a:t>
            </a:r>
          </a:p>
          <a:p>
            <a:pPr lvl="2">
              <a:buClr>
                <a:schemeClr val="accent1"/>
              </a:buClr>
              <a:buFont typeface="Courier New" panose="02070309020205020404" pitchFamily="49" charset="0"/>
              <a:buChar char="o"/>
            </a:pPr>
            <a:r>
              <a:rPr lang="en-US" sz="2400" dirty="0"/>
              <a:t>If in a home setting, look for a POLST form next to the front door, on or in the refrigerator, or look for a Vial of Life.</a:t>
            </a:r>
          </a:p>
          <a:p>
            <a:pPr lvl="2">
              <a:buClr>
                <a:schemeClr val="accent1"/>
              </a:buClr>
              <a:buFont typeface="Courier New" panose="02070309020205020404" pitchFamily="49" charset="0"/>
              <a:buChar char="o"/>
            </a:pPr>
            <a:r>
              <a:rPr lang="en-US" sz="2400" dirty="0"/>
              <a:t>If in an extended or intermediate care facility, look for the resuscitation form in the patient’s chart.</a:t>
            </a:r>
          </a:p>
          <a:p>
            <a:pPr>
              <a:buClr>
                <a:schemeClr val="accent1"/>
              </a:buClr>
            </a:pPr>
            <a:r>
              <a:rPr lang="en-US" sz="2400" dirty="0"/>
              <a:t>When a form is located, verify it is complete with the patient’s information and appropriate signatures.</a:t>
            </a:r>
          </a:p>
          <a:p>
            <a:pPr>
              <a:buClr>
                <a:schemeClr val="accent1"/>
              </a:buClr>
            </a:pPr>
            <a:r>
              <a:rPr lang="en-US" sz="2400" dirty="0"/>
              <a:t>Contact medical control for further consultation as needed</a:t>
            </a:r>
          </a:p>
        </p:txBody>
      </p:sp>
      <p:sp>
        <p:nvSpPr>
          <p:cNvPr id="5" name="Footer Placeholder 4">
            <a:extLst>
              <a:ext uri="{FF2B5EF4-FFF2-40B4-BE49-F238E27FC236}">
                <a16:creationId xmlns:a16="http://schemas.microsoft.com/office/drawing/2014/main" id="{EAD4B2AF-00D0-10E8-9BD6-F420C8911142}"/>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0A61F325-7375-79E4-355A-66A181B85A89}"/>
              </a:ext>
            </a:extLst>
          </p:cNvPr>
          <p:cNvSpPr>
            <a:spLocks noGrp="1"/>
          </p:cNvSpPr>
          <p:nvPr>
            <p:ph type="sldNum" sz="quarter" idx="12"/>
          </p:nvPr>
        </p:nvSpPr>
        <p:spPr/>
        <p:txBody>
          <a:bodyPr/>
          <a:lstStyle/>
          <a:p>
            <a:fld id="{A7CD31F4-64FA-4BA0-9498-67783267A8C8}" type="slidenum">
              <a:rPr lang="en-US" smtClean="0"/>
              <a:t>41</a:t>
            </a:fld>
            <a:endParaRPr lang="en-US"/>
          </a:p>
        </p:txBody>
      </p:sp>
      <p:pic>
        <p:nvPicPr>
          <p:cNvPr id="4" name="Picture 3" descr="A blue and white logo&#10;&#10;Description automatically generated">
            <a:extLst>
              <a:ext uri="{FF2B5EF4-FFF2-40B4-BE49-F238E27FC236}">
                <a16:creationId xmlns:a16="http://schemas.microsoft.com/office/drawing/2014/main" id="{A14EDDB1-A88B-1850-8348-91A63431A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362149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AFDF5C2-31B5-69D3-E7EB-0A159BDE8C69}"/>
              </a:ext>
            </a:extLst>
          </p:cNvPr>
          <p:cNvSpPr>
            <a:spLocks noGrp="1"/>
          </p:cNvSpPr>
          <p:nvPr>
            <p:ph type="title"/>
          </p:nvPr>
        </p:nvSpPr>
        <p:spPr>
          <a:xfrm>
            <a:off x="838200" y="401221"/>
            <a:ext cx="10515600" cy="1348065"/>
          </a:xfrm>
        </p:spPr>
        <p:txBody>
          <a:bodyPr>
            <a:normAutofit/>
          </a:bodyPr>
          <a:lstStyle/>
          <a:p>
            <a:pPr>
              <a:lnSpc>
                <a:spcPct val="90000"/>
              </a:lnSpc>
            </a:pPr>
            <a:r>
              <a:rPr lang="en-US" sz="4800" dirty="0">
                <a:solidFill>
                  <a:schemeClr val="bg1"/>
                </a:solidFill>
              </a:rPr>
              <a:t>Valid resuscitation orders on hand:</a:t>
            </a:r>
          </a:p>
        </p:txBody>
      </p:sp>
      <p:graphicFrame>
        <p:nvGraphicFramePr>
          <p:cNvPr id="14" name="Content Placeholder 2">
            <a:extLst>
              <a:ext uri="{FF2B5EF4-FFF2-40B4-BE49-F238E27FC236}">
                <a16:creationId xmlns:a16="http://schemas.microsoft.com/office/drawing/2014/main" id="{40E362FA-FC7D-3E5C-6DCE-77547405216F}"/>
              </a:ext>
            </a:extLst>
          </p:cNvPr>
          <p:cNvGraphicFramePr>
            <a:graphicFrameLocks noGrp="1"/>
          </p:cNvGraphicFramePr>
          <p:nvPr>
            <p:ph idx="1"/>
            <p:extLst>
              <p:ext uri="{D42A27DB-BD31-4B8C-83A1-F6EECF244321}">
                <p14:modId xmlns:p14="http://schemas.microsoft.com/office/powerpoint/2010/main" val="4202434800"/>
              </p:ext>
            </p:extLst>
          </p:nvPr>
        </p:nvGraphicFramePr>
        <p:xfrm>
          <a:off x="357809" y="2389808"/>
          <a:ext cx="11392452" cy="3966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6E662538-4C56-FE60-E221-DBA0984FA9CF}"/>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0E3EE2A4-A3E0-B1E9-CAE4-4B2E99C999DF}"/>
              </a:ext>
            </a:extLst>
          </p:cNvPr>
          <p:cNvSpPr>
            <a:spLocks noGrp="1"/>
          </p:cNvSpPr>
          <p:nvPr>
            <p:ph type="sldNum" sz="quarter" idx="12"/>
          </p:nvPr>
        </p:nvSpPr>
        <p:spPr/>
        <p:txBody>
          <a:bodyPr/>
          <a:lstStyle/>
          <a:p>
            <a:fld id="{A7CD31F4-64FA-4BA0-9498-67783267A8C8}" type="slidenum">
              <a:rPr lang="en-US" smtClean="0"/>
              <a:t>42</a:t>
            </a:fld>
            <a:endParaRPr lang="en-US"/>
          </a:p>
        </p:txBody>
      </p:sp>
      <p:pic>
        <p:nvPicPr>
          <p:cNvPr id="4" name="Picture 3" descr="A blue and white logo&#10;&#10;Description automatically generated">
            <a:extLst>
              <a:ext uri="{FF2B5EF4-FFF2-40B4-BE49-F238E27FC236}">
                <a16:creationId xmlns:a16="http://schemas.microsoft.com/office/drawing/2014/main" id="{2A815964-E65F-0B7B-E2B4-20F583E75C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802415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D944F4-1E90-9627-A681-D1CDA3AEA81D}"/>
              </a:ext>
            </a:extLst>
          </p:cNvPr>
          <p:cNvSpPr>
            <a:spLocks noGrp="1"/>
          </p:cNvSpPr>
          <p:nvPr>
            <p:ph type="title"/>
          </p:nvPr>
        </p:nvSpPr>
        <p:spPr>
          <a:xfrm>
            <a:off x="304800" y="640823"/>
            <a:ext cx="3433395" cy="5583148"/>
          </a:xfrm>
        </p:spPr>
        <p:txBody>
          <a:bodyPr anchor="ctr">
            <a:normAutofit/>
          </a:bodyPr>
          <a:lstStyle/>
          <a:p>
            <a:r>
              <a:rPr lang="en-US" sz="4800" dirty="0">
                <a:solidFill>
                  <a:schemeClr val="bg1"/>
                </a:solidFill>
              </a:rPr>
              <a:t>Exceptions</a:t>
            </a:r>
          </a:p>
        </p:txBody>
      </p:sp>
      <p:sp>
        <p:nvSpPr>
          <p:cNvPr id="3" name="Content Placeholder 2">
            <a:extLst>
              <a:ext uri="{FF2B5EF4-FFF2-40B4-BE49-F238E27FC236}">
                <a16:creationId xmlns:a16="http://schemas.microsoft.com/office/drawing/2014/main" id="{1856D4E0-1DF0-C9BE-403A-1D1A4056FABB}"/>
              </a:ext>
            </a:extLst>
          </p:cNvPr>
          <p:cNvSpPr>
            <a:spLocks/>
          </p:cNvSpPr>
          <p:nvPr/>
        </p:nvSpPr>
        <p:spPr>
          <a:xfrm>
            <a:off x="4648018" y="901148"/>
            <a:ext cx="6757471" cy="5804452"/>
          </a:xfrm>
          <a:prstGeom prst="rect">
            <a:avLst/>
          </a:prstGeom>
        </p:spPr>
        <p:txBody>
          <a:bodyPr>
            <a:noAutofit/>
          </a:bodyPr>
          <a:lstStyle/>
          <a:p>
            <a:pPr defTabSz="566928">
              <a:spcAft>
                <a:spcPts val="600"/>
              </a:spcAft>
              <a:buClr>
                <a:schemeClr val="accent1"/>
              </a:buClr>
            </a:pPr>
            <a:r>
              <a:rPr lang="en-US" sz="2400" kern="1200" dirty="0">
                <a:solidFill>
                  <a:schemeClr val="tx1"/>
                </a:solidFill>
                <a:latin typeface="+mn-lt"/>
                <a:ea typeface="+mn-ea"/>
                <a:cs typeface="+mn-cs"/>
              </a:rPr>
              <a:t>Do not initiate resuscitation measures when the patient is determined to be obviously dead:</a:t>
            </a:r>
          </a:p>
          <a:p>
            <a:pPr defTabSz="566928">
              <a:spcAft>
                <a:spcPts val="600"/>
              </a:spcAft>
              <a:buClr>
                <a:schemeClr val="accent1"/>
              </a:buClr>
            </a:pPr>
            <a:endParaRPr lang="en-US" sz="2400" kern="1200" dirty="0">
              <a:solidFill>
                <a:schemeClr val="tx1"/>
              </a:solidFill>
              <a:latin typeface="+mn-lt"/>
              <a:ea typeface="+mn-ea"/>
              <a:cs typeface="+mn-cs"/>
            </a:endParaRPr>
          </a:p>
          <a:p>
            <a:pPr marL="626364" lvl="1" indent="-342900" defTabSz="56692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Decapitation</a:t>
            </a:r>
          </a:p>
          <a:p>
            <a:pPr marL="626364" lvl="1" indent="-342900" defTabSz="56692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Evisceration of the heart or brain</a:t>
            </a:r>
          </a:p>
          <a:p>
            <a:pPr marL="626364" lvl="1" indent="-342900" defTabSz="56692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Incineration</a:t>
            </a:r>
          </a:p>
          <a:p>
            <a:pPr marL="626364" lvl="1" indent="-342900" defTabSz="56692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Rigor mortis</a:t>
            </a:r>
          </a:p>
          <a:p>
            <a:pPr marL="626364" lvl="1" indent="-342900" defTabSz="56692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Decomposition</a:t>
            </a:r>
          </a:p>
          <a:p>
            <a:pPr marL="626364" lvl="1" indent="-342900" defTabSz="566928">
              <a:spcAft>
                <a:spcPts val="600"/>
              </a:spcAft>
              <a:buClr>
                <a:schemeClr val="accent1"/>
              </a:buClr>
              <a:buFont typeface="Arial" panose="020B0604020202020204" pitchFamily="34" charset="0"/>
              <a:buChar char="•"/>
            </a:pPr>
            <a:r>
              <a:rPr lang="en-US" sz="2400" kern="1200" dirty="0">
                <a:solidFill>
                  <a:schemeClr val="tx1"/>
                </a:solidFill>
                <a:latin typeface="+mn-lt"/>
                <a:ea typeface="+mn-ea"/>
                <a:cs typeface="+mn-cs"/>
              </a:rPr>
              <a:t>Dependent lividity</a:t>
            </a:r>
          </a:p>
          <a:p>
            <a:pPr defTabSz="566928">
              <a:spcAft>
                <a:spcPts val="600"/>
              </a:spcAft>
              <a:buClr>
                <a:schemeClr val="accent1"/>
              </a:buClr>
            </a:pPr>
            <a:r>
              <a:rPr lang="en-US" sz="2400" kern="1200" dirty="0">
                <a:solidFill>
                  <a:schemeClr val="tx1"/>
                </a:solidFill>
                <a:latin typeface="+mn-lt"/>
                <a:ea typeface="+mn-ea"/>
                <a:cs typeface="+mn-cs"/>
              </a:rPr>
              <a:t>If, in your medical judgment, you determine your patient has attempted suicide or is a victim of a homicide, begin resuscitation.</a:t>
            </a:r>
            <a:endParaRPr lang="en-US" sz="2400" dirty="0"/>
          </a:p>
        </p:txBody>
      </p:sp>
      <p:sp>
        <p:nvSpPr>
          <p:cNvPr id="4" name="Slide Number Placeholder 3">
            <a:extLst>
              <a:ext uri="{FF2B5EF4-FFF2-40B4-BE49-F238E27FC236}">
                <a16:creationId xmlns:a16="http://schemas.microsoft.com/office/drawing/2014/main" id="{70C6074E-2A1E-266B-8D39-8BFCF87327A6}"/>
              </a:ext>
            </a:extLst>
          </p:cNvPr>
          <p:cNvSpPr>
            <a:spLocks/>
          </p:cNvSpPr>
          <p:nvPr/>
        </p:nvSpPr>
        <p:spPr>
          <a:xfrm>
            <a:off x="11379905" y="6368191"/>
            <a:ext cx="337250" cy="229454"/>
          </a:xfrm>
          <a:prstGeom prst="rect">
            <a:avLst/>
          </a:prstGeom>
        </p:spPr>
        <p:txBody>
          <a:bodyPr/>
          <a:lstStyle/>
          <a:p>
            <a:pPr defTabSz="566928">
              <a:spcAft>
                <a:spcPts val="600"/>
              </a:spcAft>
            </a:pPr>
            <a:fld id="{A7CD31F4-64FA-4BA0-9498-67783267A8C8}" type="slidenum">
              <a:rPr lang="en-US" sz="1116" kern="1200">
                <a:solidFill>
                  <a:schemeClr val="tx1"/>
                </a:solidFill>
                <a:latin typeface="+mn-lt"/>
                <a:ea typeface="+mn-ea"/>
                <a:cs typeface="+mn-cs"/>
              </a:rPr>
              <a:pPr defTabSz="566928">
                <a:spcAft>
                  <a:spcPts val="600"/>
                </a:spcAft>
              </a:pPr>
              <a:t>43</a:t>
            </a:fld>
            <a:endParaRPr lang="en-US" dirty="0"/>
          </a:p>
        </p:txBody>
      </p:sp>
      <p:pic>
        <p:nvPicPr>
          <p:cNvPr id="5" name="Picture 4">
            <a:extLst>
              <a:ext uri="{FF2B5EF4-FFF2-40B4-BE49-F238E27FC236}">
                <a16:creationId xmlns:a16="http://schemas.microsoft.com/office/drawing/2014/main" id="{91EE1A5A-B7D8-E240-3805-147A51A24202}"/>
              </a:ext>
            </a:extLst>
          </p:cNvPr>
          <p:cNvPicPr>
            <a:picLocks noChangeAspect="1"/>
          </p:cNvPicPr>
          <p:nvPr/>
        </p:nvPicPr>
        <p:blipFill>
          <a:blip r:embed="rId3"/>
          <a:stretch>
            <a:fillRect/>
          </a:stretch>
        </p:blipFill>
        <p:spPr>
          <a:xfrm>
            <a:off x="4733744" y="1810400"/>
            <a:ext cx="6814786" cy="226873"/>
          </a:xfrm>
          <a:prstGeom prst="rect">
            <a:avLst/>
          </a:prstGeom>
        </p:spPr>
      </p:pic>
      <p:sp>
        <p:nvSpPr>
          <p:cNvPr id="7" name="Footer Placeholder 6">
            <a:extLst>
              <a:ext uri="{FF2B5EF4-FFF2-40B4-BE49-F238E27FC236}">
                <a16:creationId xmlns:a16="http://schemas.microsoft.com/office/drawing/2014/main" id="{2BDB86FD-EC76-1E20-5F42-DC7E480BC92C}"/>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51C1A76F-A43F-19E9-A604-81122BDEE797}"/>
              </a:ext>
            </a:extLst>
          </p:cNvPr>
          <p:cNvSpPr>
            <a:spLocks noGrp="1"/>
          </p:cNvSpPr>
          <p:nvPr>
            <p:ph type="sldNum" sz="quarter" idx="12"/>
          </p:nvPr>
        </p:nvSpPr>
        <p:spPr/>
        <p:txBody>
          <a:bodyPr/>
          <a:lstStyle/>
          <a:p>
            <a:fld id="{A7CD31F4-64FA-4BA0-9498-67783267A8C8}" type="slidenum">
              <a:rPr lang="en-US" smtClean="0"/>
              <a:t>43</a:t>
            </a:fld>
            <a:endParaRPr lang="en-US"/>
          </a:p>
        </p:txBody>
      </p:sp>
      <p:pic>
        <p:nvPicPr>
          <p:cNvPr id="9" name="Picture 8" descr="A blue and white logo&#10;&#10;Description automatically generated">
            <a:extLst>
              <a:ext uri="{FF2B5EF4-FFF2-40B4-BE49-F238E27FC236}">
                <a16:creationId xmlns:a16="http://schemas.microsoft.com/office/drawing/2014/main" id="{9759D44D-591D-166A-65D0-FC7B6EA11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774364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BFF3397-2F21-DB7A-D8A7-74F73B1D52ED}"/>
              </a:ext>
            </a:extLst>
          </p:cNvPr>
          <p:cNvSpPr>
            <a:spLocks noGrp="1"/>
          </p:cNvSpPr>
          <p:nvPr>
            <p:ph type="title"/>
          </p:nvPr>
        </p:nvSpPr>
        <p:spPr>
          <a:xfrm>
            <a:off x="401983" y="644652"/>
            <a:ext cx="3891721" cy="5568696"/>
          </a:xfrm>
        </p:spPr>
        <p:txBody>
          <a:bodyPr>
            <a:normAutofit/>
          </a:bodyPr>
          <a:lstStyle/>
          <a:p>
            <a:pPr>
              <a:lnSpc>
                <a:spcPct val="90000"/>
              </a:lnSpc>
            </a:pPr>
            <a:r>
              <a:rPr lang="en-US" sz="4800" dirty="0">
                <a:solidFill>
                  <a:srgbClr val="FFFFFF"/>
                </a:solidFill>
              </a:rPr>
              <a:t>Stopping resuscitative efforts for DNR/DNAR Status</a:t>
            </a:r>
          </a:p>
        </p:txBody>
      </p:sp>
      <p:sp>
        <p:nvSpPr>
          <p:cNvPr id="3" name="Content Placeholder 2">
            <a:extLst>
              <a:ext uri="{FF2B5EF4-FFF2-40B4-BE49-F238E27FC236}">
                <a16:creationId xmlns:a16="http://schemas.microsoft.com/office/drawing/2014/main" id="{00FB3D00-9C88-DFFB-DA63-4793ED16565B}"/>
              </a:ext>
            </a:extLst>
          </p:cNvPr>
          <p:cNvSpPr>
            <a:spLocks noGrp="1"/>
          </p:cNvSpPr>
          <p:nvPr>
            <p:ph idx="1"/>
          </p:nvPr>
        </p:nvSpPr>
        <p:spPr>
          <a:xfrm>
            <a:off x="5494350" y="644652"/>
            <a:ext cx="5856401" cy="5568696"/>
          </a:xfrm>
        </p:spPr>
        <p:txBody>
          <a:bodyPr anchor="ctr">
            <a:normAutofit/>
          </a:bodyPr>
          <a:lstStyle/>
          <a:p>
            <a:r>
              <a:rPr lang="en-US" dirty="0"/>
              <a:t>Once you are aware of a valid DNR/DNAR status, stop the following treatment measures:</a:t>
            </a:r>
          </a:p>
          <a:p>
            <a:pPr lvl="1"/>
            <a:r>
              <a:rPr lang="en-US" dirty="0"/>
              <a:t>Basic CPR</a:t>
            </a:r>
          </a:p>
          <a:p>
            <a:pPr lvl="1"/>
            <a:r>
              <a:rPr lang="en-US" dirty="0"/>
              <a:t>Intubation</a:t>
            </a:r>
          </a:p>
          <a:p>
            <a:pPr lvl="1"/>
            <a:r>
              <a:rPr lang="en-US" dirty="0"/>
              <a:t>Cardiac monitoring and defibrillation</a:t>
            </a:r>
          </a:p>
          <a:p>
            <a:pPr lvl="1"/>
            <a:r>
              <a:rPr lang="en-US" dirty="0"/>
              <a:t>Administration of resuscitation medications</a:t>
            </a:r>
          </a:p>
          <a:p>
            <a:pPr lvl="1"/>
            <a:r>
              <a:rPr lang="en-US" dirty="0"/>
              <a:t>Any positive pressure ventilation</a:t>
            </a:r>
          </a:p>
        </p:txBody>
      </p:sp>
      <p:sp>
        <p:nvSpPr>
          <p:cNvPr id="5" name="Footer Placeholder 4">
            <a:extLst>
              <a:ext uri="{FF2B5EF4-FFF2-40B4-BE49-F238E27FC236}">
                <a16:creationId xmlns:a16="http://schemas.microsoft.com/office/drawing/2014/main" id="{C7D3E0F8-D590-E714-AE93-7FABA3308845}"/>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60881473-F033-0451-1626-E9F23D2F9FF9}"/>
              </a:ext>
            </a:extLst>
          </p:cNvPr>
          <p:cNvSpPr>
            <a:spLocks noGrp="1"/>
          </p:cNvSpPr>
          <p:nvPr>
            <p:ph type="sldNum" sz="quarter" idx="12"/>
          </p:nvPr>
        </p:nvSpPr>
        <p:spPr/>
        <p:txBody>
          <a:bodyPr/>
          <a:lstStyle/>
          <a:p>
            <a:fld id="{A7CD31F4-64FA-4BA0-9498-67783267A8C8}" type="slidenum">
              <a:rPr lang="en-US" smtClean="0"/>
              <a:t>44</a:t>
            </a:fld>
            <a:endParaRPr lang="en-US"/>
          </a:p>
        </p:txBody>
      </p:sp>
      <p:pic>
        <p:nvPicPr>
          <p:cNvPr id="4" name="Picture 3" descr="A blue and white logo&#10;&#10;Description automatically generated">
            <a:extLst>
              <a:ext uri="{FF2B5EF4-FFF2-40B4-BE49-F238E27FC236}">
                <a16:creationId xmlns:a16="http://schemas.microsoft.com/office/drawing/2014/main" id="{C4A447BB-612E-F8AF-0922-AFD76596D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677941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ECF03-3553-B529-6561-99209D7BDE84}"/>
              </a:ext>
            </a:extLst>
          </p:cNvPr>
          <p:cNvSpPr>
            <a:spLocks noGrp="1"/>
          </p:cNvSpPr>
          <p:nvPr>
            <p:ph type="title"/>
          </p:nvPr>
        </p:nvSpPr>
        <p:spPr>
          <a:xfrm>
            <a:off x="368900" y="548640"/>
            <a:ext cx="3891888" cy="5431536"/>
          </a:xfrm>
        </p:spPr>
        <p:txBody>
          <a:bodyPr>
            <a:normAutofit/>
          </a:bodyPr>
          <a:lstStyle/>
          <a:p>
            <a:r>
              <a:rPr lang="en-US" sz="4800" dirty="0"/>
              <a:t>Revoking the resuscitation order</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586A89-6609-EEC6-7622-8D1FD4EE2886}"/>
              </a:ext>
            </a:extLst>
          </p:cNvPr>
          <p:cNvSpPr>
            <a:spLocks noGrp="1"/>
          </p:cNvSpPr>
          <p:nvPr>
            <p:ph idx="1"/>
          </p:nvPr>
        </p:nvSpPr>
        <p:spPr>
          <a:xfrm>
            <a:off x="5298595" y="552091"/>
            <a:ext cx="6052158" cy="5431536"/>
          </a:xfrm>
        </p:spPr>
        <p:txBody>
          <a:bodyPr anchor="ctr">
            <a:normAutofit/>
          </a:bodyPr>
          <a:lstStyle/>
          <a:p>
            <a:pPr>
              <a:buClr>
                <a:schemeClr val="accent1"/>
              </a:buClr>
            </a:pPr>
            <a:r>
              <a:rPr lang="en-US" sz="2400" dirty="0"/>
              <a:t>The following individuals can inform the EMS system that the DNAR order has been revoked:</a:t>
            </a:r>
          </a:p>
          <a:p>
            <a:pPr lvl="1">
              <a:buClr>
                <a:schemeClr val="accent1"/>
              </a:buClr>
              <a:buFont typeface="Courier New" panose="02070309020205020404" pitchFamily="49" charset="0"/>
              <a:buChar char="o"/>
            </a:pPr>
            <a:r>
              <a:rPr lang="en-US" dirty="0"/>
              <a:t>The patient</a:t>
            </a:r>
          </a:p>
          <a:p>
            <a:pPr lvl="1">
              <a:buClr>
                <a:schemeClr val="accent1"/>
              </a:buClr>
              <a:buFont typeface="Courier New" panose="02070309020205020404" pitchFamily="49" charset="0"/>
              <a:buChar char="o"/>
            </a:pPr>
            <a:r>
              <a:rPr lang="en-US" dirty="0"/>
              <a:t>The patient’s physician </a:t>
            </a:r>
          </a:p>
          <a:p>
            <a:pPr lvl="1">
              <a:buClr>
                <a:schemeClr val="accent1"/>
              </a:buClr>
              <a:buFont typeface="Courier New" panose="02070309020205020404" pitchFamily="49" charset="0"/>
              <a:buChar char="o"/>
            </a:pPr>
            <a:r>
              <a:rPr lang="en-US" dirty="0"/>
              <a:t>The legal medical decision maker for the patient</a:t>
            </a:r>
          </a:p>
        </p:txBody>
      </p:sp>
      <p:sp>
        <p:nvSpPr>
          <p:cNvPr id="6" name="Footer Placeholder 5">
            <a:extLst>
              <a:ext uri="{FF2B5EF4-FFF2-40B4-BE49-F238E27FC236}">
                <a16:creationId xmlns:a16="http://schemas.microsoft.com/office/drawing/2014/main" id="{C3974BF4-79D7-F115-F1E2-758A8DBA4510}"/>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26E0441C-68EB-7579-D7BA-6D6EEC9AE0CE}"/>
              </a:ext>
            </a:extLst>
          </p:cNvPr>
          <p:cNvSpPr>
            <a:spLocks noGrp="1"/>
          </p:cNvSpPr>
          <p:nvPr>
            <p:ph type="sldNum" sz="quarter" idx="12"/>
          </p:nvPr>
        </p:nvSpPr>
        <p:spPr/>
        <p:txBody>
          <a:bodyPr/>
          <a:lstStyle/>
          <a:p>
            <a:fld id="{A7CD31F4-64FA-4BA0-9498-67783267A8C8}" type="slidenum">
              <a:rPr lang="en-US" smtClean="0"/>
              <a:t>45</a:t>
            </a:fld>
            <a:endParaRPr lang="en-US"/>
          </a:p>
        </p:txBody>
      </p:sp>
      <p:pic>
        <p:nvPicPr>
          <p:cNvPr id="4" name="Picture 3" descr="A blue and white logo&#10;&#10;Description automatically generated">
            <a:extLst>
              <a:ext uri="{FF2B5EF4-FFF2-40B4-BE49-F238E27FC236}">
                <a16:creationId xmlns:a16="http://schemas.microsoft.com/office/drawing/2014/main" id="{51CE2CEB-C7FC-FC86-EF16-6D1F9F8FB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237781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B660-8649-B165-9118-D5B546034834}"/>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53EADEA0-9062-FBA1-E3E3-C78BD57003DC}"/>
              </a:ext>
            </a:extLst>
          </p:cNvPr>
          <p:cNvSpPr>
            <a:spLocks noGrp="1"/>
          </p:cNvSpPr>
          <p:nvPr>
            <p:ph idx="1"/>
          </p:nvPr>
        </p:nvSpPr>
        <p:spPr>
          <a:xfrm>
            <a:off x="1877390" y="1929384"/>
            <a:ext cx="9476409" cy="4251960"/>
          </a:xfrm>
        </p:spPr>
        <p:txBody>
          <a:bodyPr>
            <a:normAutofit/>
          </a:bodyPr>
          <a:lstStyle/>
          <a:p>
            <a:pPr>
              <a:buClr>
                <a:schemeClr val="accent1"/>
              </a:buClr>
            </a:pPr>
            <a:r>
              <a:rPr lang="en-US" sz="2400" dirty="0"/>
              <a:t>Provide comfort care</a:t>
            </a:r>
          </a:p>
          <a:p>
            <a:pPr>
              <a:buClr>
                <a:schemeClr val="accent1"/>
              </a:buClr>
            </a:pPr>
            <a:r>
              <a:rPr lang="en-US" sz="2400" dirty="0"/>
              <a:t>Conduct an ongoing assessment as appropriate</a:t>
            </a:r>
          </a:p>
          <a:p>
            <a:pPr>
              <a:buClr>
                <a:schemeClr val="accent1"/>
              </a:buClr>
            </a:pPr>
            <a:r>
              <a:rPr lang="en-US" sz="2400" dirty="0"/>
              <a:t>Transport if necessary</a:t>
            </a:r>
          </a:p>
          <a:p>
            <a:pPr>
              <a:buClr>
                <a:schemeClr val="accent1"/>
              </a:buClr>
            </a:pPr>
            <a:r>
              <a:rPr lang="en-US" sz="2400" dirty="0"/>
              <a:t>Support grieving family members</a:t>
            </a:r>
          </a:p>
          <a:p>
            <a:pPr>
              <a:buClr>
                <a:schemeClr val="accent1"/>
              </a:buClr>
            </a:pPr>
            <a:r>
              <a:rPr lang="en-US" sz="2400" dirty="0"/>
              <a:t>Document, Document, Document</a:t>
            </a:r>
          </a:p>
          <a:p>
            <a:pPr>
              <a:buClr>
                <a:schemeClr val="accent1"/>
              </a:buClr>
            </a:pPr>
            <a:r>
              <a:rPr lang="en-US" sz="2400" dirty="0"/>
              <a:t>Always follow local protocol </a:t>
            </a:r>
          </a:p>
        </p:txBody>
      </p:sp>
      <p:pic>
        <p:nvPicPr>
          <p:cNvPr id="5" name="Picture 4">
            <a:extLst>
              <a:ext uri="{FF2B5EF4-FFF2-40B4-BE49-F238E27FC236}">
                <a16:creationId xmlns:a16="http://schemas.microsoft.com/office/drawing/2014/main" id="{04B78DEF-ED27-4718-AB48-6B199190A3A5}"/>
              </a:ext>
            </a:extLst>
          </p:cNvPr>
          <p:cNvPicPr>
            <a:picLocks noChangeAspect="1"/>
          </p:cNvPicPr>
          <p:nvPr/>
        </p:nvPicPr>
        <p:blipFill>
          <a:blip r:embed="rId3"/>
          <a:stretch>
            <a:fillRect/>
          </a:stretch>
        </p:blipFill>
        <p:spPr>
          <a:xfrm>
            <a:off x="702365" y="1664755"/>
            <a:ext cx="10868252" cy="226873"/>
          </a:xfrm>
          <a:prstGeom prst="rect">
            <a:avLst/>
          </a:prstGeom>
        </p:spPr>
      </p:pic>
      <p:sp>
        <p:nvSpPr>
          <p:cNvPr id="6" name="Footer Placeholder 5">
            <a:extLst>
              <a:ext uri="{FF2B5EF4-FFF2-40B4-BE49-F238E27FC236}">
                <a16:creationId xmlns:a16="http://schemas.microsoft.com/office/drawing/2014/main" id="{578DDD1B-4DF1-598B-48C3-8CD31B00298B}"/>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DC134399-1972-DE6F-F771-3B6AA2CF0708}"/>
              </a:ext>
            </a:extLst>
          </p:cNvPr>
          <p:cNvSpPr>
            <a:spLocks noGrp="1"/>
          </p:cNvSpPr>
          <p:nvPr>
            <p:ph type="sldNum" sz="quarter" idx="12"/>
          </p:nvPr>
        </p:nvSpPr>
        <p:spPr/>
        <p:txBody>
          <a:bodyPr/>
          <a:lstStyle/>
          <a:p>
            <a:fld id="{A7CD31F4-64FA-4BA0-9498-67783267A8C8}" type="slidenum">
              <a:rPr lang="en-US" smtClean="0"/>
              <a:t>46</a:t>
            </a:fld>
            <a:endParaRPr lang="en-US"/>
          </a:p>
        </p:txBody>
      </p:sp>
    </p:spTree>
    <p:extLst>
      <p:ext uri="{BB962C8B-B14F-4D97-AF65-F5344CB8AC3E}">
        <p14:creationId xmlns:p14="http://schemas.microsoft.com/office/powerpoint/2010/main" val="3903087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11F97-DF16-EA46-DDA6-430846C1D184}"/>
              </a:ext>
            </a:extLst>
          </p:cNvPr>
          <p:cNvSpPr>
            <a:spLocks noGrp="1"/>
          </p:cNvSpPr>
          <p:nvPr>
            <p:ph type="title"/>
          </p:nvPr>
        </p:nvSpPr>
        <p:spPr>
          <a:xfrm>
            <a:off x="132521" y="325370"/>
            <a:ext cx="8631583" cy="1784538"/>
          </a:xfrm>
        </p:spPr>
        <p:txBody>
          <a:bodyPr anchor="b">
            <a:normAutofit/>
          </a:bodyPr>
          <a:lstStyle/>
          <a:p>
            <a:pPr>
              <a:lnSpc>
                <a:spcPct val="90000"/>
              </a:lnSpc>
            </a:pPr>
            <a:r>
              <a:rPr lang="en-US" sz="4800" dirty="0"/>
              <a:t>EMS Provider Mental Health</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B7650"/>
          </a:solidFill>
          <a:ln w="38100" cap="rnd">
            <a:solidFill>
              <a:srgbClr val="8B76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85E95E-4636-F98B-7879-EC8F6A7FD0A1}"/>
              </a:ext>
            </a:extLst>
          </p:cNvPr>
          <p:cNvSpPr>
            <a:spLocks noGrp="1"/>
          </p:cNvSpPr>
          <p:nvPr>
            <p:ph idx="1"/>
          </p:nvPr>
        </p:nvSpPr>
        <p:spPr>
          <a:xfrm>
            <a:off x="640080" y="2708307"/>
            <a:ext cx="6894576" cy="3485260"/>
          </a:xfrm>
        </p:spPr>
        <p:txBody>
          <a:bodyPr>
            <a:normAutofit/>
          </a:bodyPr>
          <a:lstStyle/>
          <a:p>
            <a:pPr>
              <a:lnSpc>
                <a:spcPct val="100000"/>
              </a:lnSpc>
              <a:buClr>
                <a:schemeClr val="accent1"/>
              </a:buClr>
            </a:pPr>
            <a:r>
              <a:rPr lang="en-US" sz="2400" dirty="0"/>
              <a:t>Seek help if needed.</a:t>
            </a:r>
          </a:p>
          <a:p>
            <a:pPr>
              <a:lnSpc>
                <a:spcPct val="100000"/>
              </a:lnSpc>
              <a:buClr>
                <a:schemeClr val="accent1"/>
              </a:buClr>
            </a:pPr>
            <a:r>
              <a:rPr lang="en-US" sz="2400" dirty="0"/>
              <a:t>Take time for yourself.</a:t>
            </a:r>
          </a:p>
          <a:p>
            <a:pPr>
              <a:lnSpc>
                <a:spcPct val="100000"/>
              </a:lnSpc>
              <a:buClr>
                <a:schemeClr val="accent1"/>
              </a:buClr>
            </a:pPr>
            <a:r>
              <a:rPr lang="en-US" sz="2400" dirty="0"/>
              <a:t>Breathe.</a:t>
            </a:r>
          </a:p>
          <a:p>
            <a:pPr>
              <a:lnSpc>
                <a:spcPct val="100000"/>
              </a:lnSpc>
              <a:buClr>
                <a:schemeClr val="accent1"/>
              </a:buClr>
            </a:pPr>
            <a:r>
              <a:rPr lang="en-US" sz="2400" dirty="0"/>
              <a:t>Meditate.</a:t>
            </a:r>
          </a:p>
          <a:p>
            <a:pPr>
              <a:lnSpc>
                <a:spcPct val="100000"/>
              </a:lnSpc>
              <a:buClr>
                <a:schemeClr val="accent1"/>
              </a:buClr>
            </a:pPr>
            <a:r>
              <a:rPr lang="en-US" sz="2400" dirty="0"/>
              <a:t>Make your mental health a priority.</a:t>
            </a:r>
          </a:p>
          <a:p>
            <a:pPr>
              <a:lnSpc>
                <a:spcPct val="100000"/>
              </a:lnSpc>
              <a:buClr>
                <a:schemeClr val="accent1"/>
              </a:buClr>
            </a:pPr>
            <a:r>
              <a:rPr lang="en-US" sz="2400" dirty="0"/>
              <a:t>Find healthy coping mechanisms.</a:t>
            </a:r>
          </a:p>
          <a:p>
            <a:pPr>
              <a:lnSpc>
                <a:spcPct val="100000"/>
              </a:lnSpc>
              <a:buClr>
                <a:schemeClr val="accent1"/>
              </a:buClr>
            </a:pPr>
            <a:r>
              <a:rPr lang="en-US" sz="2400" dirty="0"/>
              <a:t>We are not invincible, even if we are superheroes.</a:t>
            </a:r>
          </a:p>
        </p:txBody>
      </p:sp>
      <p:pic>
        <p:nvPicPr>
          <p:cNvPr id="5" name="Picture 4" descr="White stones balanced in a stack">
            <a:extLst>
              <a:ext uri="{FF2B5EF4-FFF2-40B4-BE49-F238E27FC236}">
                <a16:creationId xmlns:a16="http://schemas.microsoft.com/office/drawing/2014/main" id="{0CEE75C3-B637-D17A-03D2-E3DD52167FEB}"/>
              </a:ext>
            </a:extLst>
          </p:cNvPr>
          <p:cNvPicPr>
            <a:picLocks noChangeAspect="1"/>
          </p:cNvPicPr>
          <p:nvPr/>
        </p:nvPicPr>
        <p:blipFill rotWithShape="1">
          <a:blip r:embed="rId3"/>
          <a:srcRect l="57566" r="3008" b="-1"/>
          <a:stretch/>
        </p:blipFill>
        <p:spPr>
          <a:xfrm>
            <a:off x="8419548" y="10"/>
            <a:ext cx="3772452"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pic>
        <p:nvPicPr>
          <p:cNvPr id="6" name="Picture 5">
            <a:extLst>
              <a:ext uri="{FF2B5EF4-FFF2-40B4-BE49-F238E27FC236}">
                <a16:creationId xmlns:a16="http://schemas.microsoft.com/office/drawing/2014/main" id="{68C7A696-E2E4-6585-BA67-671FD3C21DDF}"/>
              </a:ext>
            </a:extLst>
          </p:cNvPr>
          <p:cNvPicPr>
            <a:picLocks noChangeAspect="1"/>
          </p:cNvPicPr>
          <p:nvPr/>
        </p:nvPicPr>
        <p:blipFill>
          <a:blip r:embed="rId4"/>
          <a:stretch>
            <a:fillRect/>
          </a:stretch>
        </p:blipFill>
        <p:spPr>
          <a:xfrm>
            <a:off x="607900" y="2281954"/>
            <a:ext cx="6814786" cy="226873"/>
          </a:xfrm>
          <a:prstGeom prst="rect">
            <a:avLst/>
          </a:prstGeom>
        </p:spPr>
      </p:pic>
      <p:sp>
        <p:nvSpPr>
          <p:cNvPr id="8" name="Footer Placeholder 7">
            <a:extLst>
              <a:ext uri="{FF2B5EF4-FFF2-40B4-BE49-F238E27FC236}">
                <a16:creationId xmlns:a16="http://schemas.microsoft.com/office/drawing/2014/main" id="{62AA2A54-A585-B0B4-D77E-0F0CC97EE66E}"/>
              </a:ext>
            </a:extLst>
          </p:cNvPr>
          <p:cNvSpPr>
            <a:spLocks noGrp="1"/>
          </p:cNvSpPr>
          <p:nvPr>
            <p:ph type="ftr" sz="quarter" idx="11"/>
          </p:nvPr>
        </p:nvSpPr>
        <p:spPr/>
        <p:txBody>
          <a:bodyPr/>
          <a:lstStyle/>
          <a:p>
            <a:r>
              <a:rPr lang="en-US"/>
              <a:t>DOH 530-264 July 2024</a:t>
            </a:r>
          </a:p>
        </p:txBody>
      </p:sp>
      <p:sp>
        <p:nvSpPr>
          <p:cNvPr id="10" name="Slide Number Placeholder 9">
            <a:extLst>
              <a:ext uri="{FF2B5EF4-FFF2-40B4-BE49-F238E27FC236}">
                <a16:creationId xmlns:a16="http://schemas.microsoft.com/office/drawing/2014/main" id="{CDDBD28B-D264-1FAE-01EF-4D9C566976A1}"/>
              </a:ext>
            </a:extLst>
          </p:cNvPr>
          <p:cNvSpPr>
            <a:spLocks noGrp="1"/>
          </p:cNvSpPr>
          <p:nvPr>
            <p:ph type="sldNum" sz="quarter" idx="12"/>
          </p:nvPr>
        </p:nvSpPr>
        <p:spPr/>
        <p:txBody>
          <a:bodyPr/>
          <a:lstStyle/>
          <a:p>
            <a:fld id="{A7CD31F4-64FA-4BA0-9498-67783267A8C8}" type="slidenum">
              <a:rPr lang="en-US" smtClean="0"/>
              <a:t>47</a:t>
            </a:fld>
            <a:endParaRPr lang="en-US"/>
          </a:p>
        </p:txBody>
      </p:sp>
      <p:pic>
        <p:nvPicPr>
          <p:cNvPr id="4" name="Picture 3" descr="A blue and white logo&#10;&#10;Description automatically generated">
            <a:extLst>
              <a:ext uri="{FF2B5EF4-FFF2-40B4-BE49-F238E27FC236}">
                <a16:creationId xmlns:a16="http://schemas.microsoft.com/office/drawing/2014/main" id="{FEFC8D75-2CA1-E51D-819A-40596EC84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3083502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7" name="Rectangle 3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41444CE-5481-A0B0-42A9-DF1B9B3EE1E1}"/>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8000">
                <a:solidFill>
                  <a:srgbClr val="FBF9F6"/>
                </a:solidFill>
              </a:rPr>
              <a:t>Any Questions?</a:t>
            </a:r>
          </a:p>
        </p:txBody>
      </p:sp>
      <p:pic>
        <p:nvPicPr>
          <p:cNvPr id="26" name="Graphic 25" descr="Question mark">
            <a:extLst>
              <a:ext uri="{FF2B5EF4-FFF2-40B4-BE49-F238E27FC236}">
                <a16:creationId xmlns:a16="http://schemas.microsoft.com/office/drawing/2014/main" id="{3D92A712-3279-ABA4-FB95-AD1DC705A6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41"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8F28F58-DBDD-94C8-8E86-D09F079B67CA}"/>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00893503-F3DB-D355-CEF3-9B499D9F5EC1}"/>
              </a:ext>
            </a:extLst>
          </p:cNvPr>
          <p:cNvSpPr>
            <a:spLocks noGrp="1"/>
          </p:cNvSpPr>
          <p:nvPr>
            <p:ph type="sldNum" sz="quarter" idx="12"/>
          </p:nvPr>
        </p:nvSpPr>
        <p:spPr/>
        <p:txBody>
          <a:bodyPr/>
          <a:lstStyle/>
          <a:p>
            <a:fld id="{A7CD31F4-64FA-4BA0-9498-67783267A8C8}" type="slidenum">
              <a:rPr lang="en-US" smtClean="0"/>
              <a:t>48</a:t>
            </a:fld>
            <a:endParaRPr lang="en-US"/>
          </a:p>
        </p:txBody>
      </p:sp>
      <p:pic>
        <p:nvPicPr>
          <p:cNvPr id="3" name="Picture 2" descr="A blue and white logo&#10;&#10;Description automatically generated">
            <a:extLst>
              <a:ext uri="{FF2B5EF4-FFF2-40B4-BE49-F238E27FC236}">
                <a16:creationId xmlns:a16="http://schemas.microsoft.com/office/drawing/2014/main" id="{DAECE5FD-9191-5374-9C90-F98F7ED60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389434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w="57150">
            <a:solidFill>
              <a:schemeClr val="accent1"/>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1444CE-5481-A0B0-42A9-DF1B9B3EE1E1}"/>
              </a:ext>
            </a:extLst>
          </p:cNvPr>
          <p:cNvSpPr>
            <a:spLocks noGrp="1"/>
          </p:cNvSpPr>
          <p:nvPr>
            <p:ph type="title"/>
          </p:nvPr>
        </p:nvSpPr>
        <p:spPr>
          <a:xfrm>
            <a:off x="1391478" y="1911096"/>
            <a:ext cx="9638748" cy="2076651"/>
          </a:xfrm>
        </p:spPr>
        <p:txBody>
          <a:bodyPr vert="horz" lIns="91440" tIns="45720" rIns="91440" bIns="45720" rtlCol="0" anchor="b">
            <a:normAutofit/>
          </a:bodyPr>
          <a:lstStyle/>
          <a:p>
            <a:pPr algn="ctr">
              <a:lnSpc>
                <a:spcPct val="90000"/>
              </a:lnSpc>
            </a:pPr>
            <a:r>
              <a:rPr lang="en-US" sz="4400" dirty="0">
                <a:solidFill>
                  <a:srgbClr val="FFFFFF"/>
                </a:solidFill>
              </a:rPr>
              <a:t>Thank you to Mason County EMS for the assistance with creating this presentation </a:t>
            </a:r>
          </a:p>
        </p:txBody>
      </p:sp>
      <p:sp>
        <p:nvSpPr>
          <p:cNvPr id="52"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33B8B86-C858-EF23-767E-B35A48650B25}"/>
              </a:ext>
            </a:extLst>
          </p:cNvPr>
          <p:cNvSpPr>
            <a:spLocks noGrp="1"/>
          </p:cNvSpPr>
          <p:nvPr>
            <p:ph type="ftr" sz="quarter" idx="11"/>
          </p:nvPr>
        </p:nvSpPr>
        <p:spPr/>
        <p:txBody>
          <a:bodyPr/>
          <a:lstStyle/>
          <a:p>
            <a:r>
              <a:rPr lang="en-US"/>
              <a:t>DOH 530-264 July 2024</a:t>
            </a:r>
          </a:p>
        </p:txBody>
      </p:sp>
      <p:sp>
        <p:nvSpPr>
          <p:cNvPr id="6" name="Slide Number Placeholder 5">
            <a:extLst>
              <a:ext uri="{FF2B5EF4-FFF2-40B4-BE49-F238E27FC236}">
                <a16:creationId xmlns:a16="http://schemas.microsoft.com/office/drawing/2014/main" id="{E3C0A484-18CF-2AD9-E127-57917D4BDFAA}"/>
              </a:ext>
            </a:extLst>
          </p:cNvPr>
          <p:cNvSpPr>
            <a:spLocks noGrp="1"/>
          </p:cNvSpPr>
          <p:nvPr>
            <p:ph type="sldNum" sz="quarter" idx="12"/>
          </p:nvPr>
        </p:nvSpPr>
        <p:spPr/>
        <p:txBody>
          <a:bodyPr/>
          <a:lstStyle/>
          <a:p>
            <a:fld id="{A7CD31F4-64FA-4BA0-9498-67783267A8C8}" type="slidenum">
              <a:rPr lang="en-US" smtClean="0"/>
              <a:t>49</a:t>
            </a:fld>
            <a:endParaRPr lang="en-US"/>
          </a:p>
        </p:txBody>
      </p:sp>
      <p:pic>
        <p:nvPicPr>
          <p:cNvPr id="3" name="Picture 2" descr="A blue and white logo&#10;&#10;Description automatically generated">
            <a:extLst>
              <a:ext uri="{FF2B5EF4-FFF2-40B4-BE49-F238E27FC236}">
                <a16:creationId xmlns:a16="http://schemas.microsoft.com/office/drawing/2014/main" id="{44884337-0C86-2A44-4DF4-C52A430EB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804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4D2A776-19CC-0077-3D4A-AD7F143984BC}"/>
              </a:ext>
            </a:extLst>
          </p:cNvPr>
          <p:cNvSpPr>
            <a:spLocks noGrp="1"/>
          </p:cNvSpPr>
          <p:nvPr>
            <p:ph type="title"/>
          </p:nvPr>
        </p:nvSpPr>
        <p:spPr>
          <a:xfrm>
            <a:off x="838200" y="401221"/>
            <a:ext cx="10515600" cy="1348065"/>
          </a:xfrm>
        </p:spPr>
        <p:txBody>
          <a:bodyPr>
            <a:normAutofit/>
          </a:bodyPr>
          <a:lstStyle/>
          <a:p>
            <a:r>
              <a:rPr lang="en-US" sz="4800" dirty="0">
                <a:solidFill>
                  <a:schemeClr val="bg1"/>
                </a:solidFill>
              </a:rPr>
              <a:t>Affective Objectives</a:t>
            </a:r>
          </a:p>
        </p:txBody>
      </p:sp>
      <p:sp>
        <p:nvSpPr>
          <p:cNvPr id="3" name="Content Placeholder 2">
            <a:extLst>
              <a:ext uri="{FF2B5EF4-FFF2-40B4-BE49-F238E27FC236}">
                <a16:creationId xmlns:a16="http://schemas.microsoft.com/office/drawing/2014/main" id="{D71FE816-B94C-DAE5-D79B-CA546A90CDF5}"/>
              </a:ext>
            </a:extLst>
          </p:cNvPr>
          <p:cNvSpPr>
            <a:spLocks noGrp="1"/>
          </p:cNvSpPr>
          <p:nvPr>
            <p:ph idx="1"/>
          </p:nvPr>
        </p:nvSpPr>
        <p:spPr>
          <a:xfrm>
            <a:off x="838200" y="3131721"/>
            <a:ext cx="10515600" cy="3045241"/>
          </a:xfrm>
        </p:spPr>
        <p:txBody>
          <a:bodyPr>
            <a:normAutofit/>
          </a:bodyPr>
          <a:lstStyle/>
          <a:p>
            <a:pPr>
              <a:buClr>
                <a:schemeClr val="accent5"/>
              </a:buClr>
            </a:pPr>
            <a:r>
              <a:rPr lang="en-US" sz="2400" dirty="0"/>
              <a:t>Explain which individuals qualify for the POLST program.</a:t>
            </a:r>
          </a:p>
          <a:p>
            <a:pPr>
              <a:buClr>
                <a:schemeClr val="accent5"/>
              </a:buClr>
            </a:pPr>
            <a:r>
              <a:rPr lang="en-US" sz="2400" dirty="0"/>
              <a:t>Explain the steps you can use to communicate with grieving family members.</a:t>
            </a:r>
          </a:p>
        </p:txBody>
      </p:sp>
      <p:sp>
        <p:nvSpPr>
          <p:cNvPr id="5" name="Footer Placeholder 4">
            <a:extLst>
              <a:ext uri="{FF2B5EF4-FFF2-40B4-BE49-F238E27FC236}">
                <a16:creationId xmlns:a16="http://schemas.microsoft.com/office/drawing/2014/main" id="{6491E342-113F-3F3E-F92D-AF69E709CFB2}"/>
              </a:ext>
            </a:extLst>
          </p:cNvPr>
          <p:cNvSpPr>
            <a:spLocks noGrp="1"/>
          </p:cNvSpPr>
          <p:nvPr>
            <p:ph type="ftr" sz="quarter" idx="11"/>
          </p:nvPr>
        </p:nvSpPr>
        <p:spPr>
          <a:xfrm>
            <a:off x="47093" y="6386758"/>
            <a:ext cx="1513207" cy="365125"/>
          </a:xfrm>
        </p:spPr>
        <p:txBody>
          <a:bodyPr/>
          <a:lstStyle/>
          <a:p>
            <a:r>
              <a:rPr lang="en-US" sz="900" dirty="0"/>
              <a:t>DOH 530-264 July 2024</a:t>
            </a:r>
          </a:p>
        </p:txBody>
      </p:sp>
      <p:sp>
        <p:nvSpPr>
          <p:cNvPr id="10" name="Slide Number Placeholder 9">
            <a:extLst>
              <a:ext uri="{FF2B5EF4-FFF2-40B4-BE49-F238E27FC236}">
                <a16:creationId xmlns:a16="http://schemas.microsoft.com/office/drawing/2014/main" id="{54975AF1-455C-3C30-2DF1-DAF1BFA8B162}"/>
              </a:ext>
            </a:extLst>
          </p:cNvPr>
          <p:cNvSpPr>
            <a:spLocks noGrp="1"/>
          </p:cNvSpPr>
          <p:nvPr>
            <p:ph type="sldNum" sz="quarter" idx="12"/>
          </p:nvPr>
        </p:nvSpPr>
        <p:spPr/>
        <p:txBody>
          <a:bodyPr/>
          <a:lstStyle/>
          <a:p>
            <a:fld id="{A7CD31F4-64FA-4BA0-9498-67783267A8C8}" type="slidenum">
              <a:rPr lang="en-US" smtClean="0"/>
              <a:t>5</a:t>
            </a:fld>
            <a:endParaRPr lang="en-US"/>
          </a:p>
        </p:txBody>
      </p:sp>
      <p:pic>
        <p:nvPicPr>
          <p:cNvPr id="4" name="Picture 3" descr="A blue and white logo&#10;&#10;Description automatically generated">
            <a:extLst>
              <a:ext uri="{FF2B5EF4-FFF2-40B4-BE49-F238E27FC236}">
                <a16:creationId xmlns:a16="http://schemas.microsoft.com/office/drawing/2014/main" id="{F656EBD9-3556-00AE-5C50-37B0C7637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4124349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30DB5C-31BC-1FEC-AF54-0D68ECD44178}"/>
              </a:ext>
            </a:extLst>
          </p:cNvPr>
          <p:cNvSpPr txBox="1"/>
          <p:nvPr/>
        </p:nvSpPr>
        <p:spPr>
          <a:xfrm>
            <a:off x="1524000" y="5809034"/>
            <a:ext cx="9144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FFFF"/>
                </a:solidFill>
                <a:latin typeface="Calibri" panose="020F0502020204030204"/>
              </a:rPr>
              <a:t>To request this document in another format, call 1-800-525-0127. Deaf or hard of</a:t>
            </a:r>
          </a:p>
          <a:p>
            <a:pPr algn="ctr"/>
            <a:r>
              <a:rPr lang="en-US" sz="1600" dirty="0">
                <a:solidFill>
                  <a:srgbClr val="FFFFFF"/>
                </a:solidFill>
                <a:latin typeface="Calibri" panose="020F0502020204030204"/>
              </a:rPr>
              <a:t>hearing customers, please call 711 (Washington Relay) or </a:t>
            </a:r>
            <a:r>
              <a:rPr lang="en-US" sz="1600">
                <a:solidFill>
                  <a:srgbClr val="FFFFFF"/>
                </a:solidFill>
                <a:latin typeface="Calibri" panose="020F0502020204030204"/>
              </a:rPr>
              <a:t>email doh.information@</a:t>
            </a:r>
            <a:r>
              <a:rPr lang="en-US" sz="1600" dirty="0">
                <a:solidFill>
                  <a:srgbClr val="FFFFFF"/>
                </a:solidFill>
                <a:latin typeface="Calibri" panose="020F0502020204030204"/>
              </a:rPr>
              <a:t>doh.wa.gov. </a:t>
            </a:r>
          </a:p>
        </p:txBody>
      </p:sp>
      <p:pic>
        <p:nvPicPr>
          <p:cNvPr id="2" name="Picture 1" descr="A blue and white logo&#10;&#10;Description automatically generated">
            <a:extLst>
              <a:ext uri="{FF2B5EF4-FFF2-40B4-BE49-F238E27FC236}">
                <a16:creationId xmlns:a16="http://schemas.microsoft.com/office/drawing/2014/main" id="{55982F53-1592-1358-3BF4-E27AAC81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259" y="2517913"/>
            <a:ext cx="5925832" cy="1743075"/>
          </a:xfrm>
          <a:prstGeom prst="rect">
            <a:avLst/>
          </a:prstGeom>
        </p:spPr>
      </p:pic>
    </p:spTree>
    <p:extLst>
      <p:ext uri="{BB962C8B-B14F-4D97-AF65-F5344CB8AC3E}">
        <p14:creationId xmlns:p14="http://schemas.microsoft.com/office/powerpoint/2010/main" val="199071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2DFBFB7-D615-BBB3-2EA0-646807E0DBB9}"/>
              </a:ext>
            </a:extLst>
          </p:cNvPr>
          <p:cNvSpPr>
            <a:spLocks noGrp="1"/>
          </p:cNvSpPr>
          <p:nvPr>
            <p:ph type="title"/>
          </p:nvPr>
        </p:nvSpPr>
        <p:spPr>
          <a:xfrm>
            <a:off x="838200" y="401221"/>
            <a:ext cx="10515600" cy="1348065"/>
          </a:xfrm>
        </p:spPr>
        <p:txBody>
          <a:bodyPr>
            <a:normAutofit/>
          </a:bodyPr>
          <a:lstStyle/>
          <a:p>
            <a:r>
              <a:rPr lang="en-US" sz="4800" dirty="0">
                <a:solidFill>
                  <a:schemeClr val="bg1"/>
                </a:solidFill>
              </a:rPr>
              <a:t>Psychomotor Objectives</a:t>
            </a:r>
          </a:p>
        </p:txBody>
      </p:sp>
      <p:sp>
        <p:nvSpPr>
          <p:cNvPr id="3" name="Content Placeholder 2">
            <a:extLst>
              <a:ext uri="{FF2B5EF4-FFF2-40B4-BE49-F238E27FC236}">
                <a16:creationId xmlns:a16="http://schemas.microsoft.com/office/drawing/2014/main" id="{236450C5-FE8C-2DBF-9F41-3E927573BEBD}"/>
              </a:ext>
            </a:extLst>
          </p:cNvPr>
          <p:cNvSpPr>
            <a:spLocks noGrp="1"/>
          </p:cNvSpPr>
          <p:nvPr>
            <p:ph idx="1"/>
          </p:nvPr>
        </p:nvSpPr>
        <p:spPr>
          <a:xfrm>
            <a:off x="838200" y="3292625"/>
            <a:ext cx="10515600" cy="2884338"/>
          </a:xfrm>
        </p:spPr>
        <p:txBody>
          <a:bodyPr>
            <a:normAutofit/>
          </a:bodyPr>
          <a:lstStyle/>
          <a:p>
            <a:pPr>
              <a:buClr>
                <a:schemeClr val="accent5"/>
              </a:buClr>
            </a:pPr>
            <a:r>
              <a:rPr lang="en-US" sz="2400" dirty="0"/>
              <a:t>Locate and identify the POLST form or other valid resuscitation orders.</a:t>
            </a:r>
          </a:p>
        </p:txBody>
      </p:sp>
      <p:sp>
        <p:nvSpPr>
          <p:cNvPr id="5" name="Footer Placeholder 4">
            <a:extLst>
              <a:ext uri="{FF2B5EF4-FFF2-40B4-BE49-F238E27FC236}">
                <a16:creationId xmlns:a16="http://schemas.microsoft.com/office/drawing/2014/main" id="{235A7FA3-25CC-9A0B-9103-AE7B184854D0}"/>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E19648E3-126A-442F-AF8D-D5446934D1A2}"/>
              </a:ext>
            </a:extLst>
          </p:cNvPr>
          <p:cNvSpPr>
            <a:spLocks noGrp="1"/>
          </p:cNvSpPr>
          <p:nvPr>
            <p:ph type="sldNum" sz="quarter" idx="12"/>
          </p:nvPr>
        </p:nvSpPr>
        <p:spPr/>
        <p:txBody>
          <a:bodyPr/>
          <a:lstStyle/>
          <a:p>
            <a:fld id="{A7CD31F4-64FA-4BA0-9498-67783267A8C8}" type="slidenum">
              <a:rPr lang="en-US" smtClean="0"/>
              <a:t>6</a:t>
            </a:fld>
            <a:endParaRPr lang="en-US"/>
          </a:p>
        </p:txBody>
      </p:sp>
      <p:pic>
        <p:nvPicPr>
          <p:cNvPr id="4" name="Picture 3" descr="A blue and white logo&#10;&#10;Description automatically generated">
            <a:extLst>
              <a:ext uri="{FF2B5EF4-FFF2-40B4-BE49-F238E27FC236}">
                <a16:creationId xmlns:a16="http://schemas.microsoft.com/office/drawing/2014/main" id="{AE889E7D-CABF-E4E1-1CAB-05ED94584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5462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2E364-987F-BFE5-1902-303DAB9A1695}"/>
              </a:ext>
            </a:extLst>
          </p:cNvPr>
          <p:cNvSpPr>
            <a:spLocks noGrp="1"/>
          </p:cNvSpPr>
          <p:nvPr>
            <p:ph type="title"/>
          </p:nvPr>
        </p:nvSpPr>
        <p:spPr>
          <a:xfrm>
            <a:off x="647132" y="1295231"/>
            <a:ext cx="5895178" cy="3807446"/>
          </a:xfrm>
        </p:spPr>
        <p:txBody>
          <a:bodyPr vert="horz" lIns="91440" tIns="45720" rIns="91440" bIns="45720" rtlCol="0" anchor="b">
            <a:normAutofit/>
          </a:bodyPr>
          <a:lstStyle/>
          <a:p>
            <a:pPr>
              <a:lnSpc>
                <a:spcPct val="90000"/>
              </a:lnSpc>
            </a:pPr>
            <a:r>
              <a:rPr lang="en-US" sz="4800" dirty="0"/>
              <a:t>History &amp; Philosophy of the POLST Program</a:t>
            </a:r>
          </a:p>
        </p:txBody>
      </p:sp>
      <p:sp>
        <p:nvSpPr>
          <p:cNvPr id="22" name="Freeform: Shape 21">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
        <p:nvSpPr>
          <p:cNvPr id="23"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7FACB6F-2A6A-DF11-B545-325FEF61E177}"/>
              </a:ext>
            </a:extLst>
          </p:cNvPr>
          <p:cNvSpPr>
            <a:spLocks noGrp="1"/>
          </p:cNvSpPr>
          <p:nvPr>
            <p:ph type="ftr" sz="quarter" idx="11"/>
          </p:nvPr>
        </p:nvSpPr>
        <p:spPr/>
        <p:txBody>
          <a:bodyPr/>
          <a:lstStyle/>
          <a:p>
            <a:r>
              <a:rPr lang="en-US"/>
              <a:t>DOH 530-264 July 2024</a:t>
            </a:r>
          </a:p>
        </p:txBody>
      </p:sp>
      <p:sp>
        <p:nvSpPr>
          <p:cNvPr id="5" name="Slide Number Placeholder 4">
            <a:extLst>
              <a:ext uri="{FF2B5EF4-FFF2-40B4-BE49-F238E27FC236}">
                <a16:creationId xmlns:a16="http://schemas.microsoft.com/office/drawing/2014/main" id="{86DAB446-83BE-E302-48E8-B20EC1550744}"/>
              </a:ext>
            </a:extLst>
          </p:cNvPr>
          <p:cNvSpPr>
            <a:spLocks noGrp="1"/>
          </p:cNvSpPr>
          <p:nvPr>
            <p:ph type="sldNum" sz="quarter" idx="12"/>
          </p:nvPr>
        </p:nvSpPr>
        <p:spPr/>
        <p:txBody>
          <a:bodyPr/>
          <a:lstStyle/>
          <a:p>
            <a:fld id="{A7CD31F4-64FA-4BA0-9498-67783267A8C8}" type="slidenum">
              <a:rPr lang="en-US" smtClean="0"/>
              <a:t>7</a:t>
            </a:fld>
            <a:endParaRPr lang="en-US"/>
          </a:p>
        </p:txBody>
      </p:sp>
      <p:pic>
        <p:nvPicPr>
          <p:cNvPr id="3" name="Picture 2" descr="A blue and white logo&#10;&#10;Description automatically generated">
            <a:extLst>
              <a:ext uri="{FF2B5EF4-FFF2-40B4-BE49-F238E27FC236}">
                <a16:creationId xmlns:a16="http://schemas.microsoft.com/office/drawing/2014/main" id="{6227A444-C518-ACDF-84FF-70B8B906C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114726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EB23B-DB43-AFF7-6494-1E86909F009C}"/>
              </a:ext>
            </a:extLst>
          </p:cNvPr>
          <p:cNvSpPr>
            <a:spLocks noGrp="1"/>
          </p:cNvSpPr>
          <p:nvPr>
            <p:ph type="title"/>
          </p:nvPr>
        </p:nvSpPr>
        <p:spPr>
          <a:xfrm>
            <a:off x="640080" y="325369"/>
            <a:ext cx="4368602" cy="1956841"/>
          </a:xfrm>
        </p:spPr>
        <p:txBody>
          <a:bodyPr anchor="b">
            <a:normAutofit/>
          </a:bodyPr>
          <a:lstStyle/>
          <a:p>
            <a:pPr>
              <a:lnSpc>
                <a:spcPct val="90000"/>
              </a:lnSpc>
            </a:pPr>
            <a:r>
              <a:rPr lang="en-US" sz="4800" dirty="0"/>
              <a:t>Legislative Directive</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9C73BA-00E8-6D8C-D950-EFCB28024176}"/>
              </a:ext>
            </a:extLst>
          </p:cNvPr>
          <p:cNvSpPr>
            <a:spLocks noGrp="1"/>
          </p:cNvSpPr>
          <p:nvPr>
            <p:ph idx="1"/>
          </p:nvPr>
        </p:nvSpPr>
        <p:spPr>
          <a:xfrm>
            <a:off x="439541" y="2872899"/>
            <a:ext cx="4509208" cy="3320668"/>
          </a:xfrm>
        </p:spPr>
        <p:txBody>
          <a:bodyPr>
            <a:normAutofit/>
          </a:bodyPr>
          <a:lstStyle/>
          <a:p>
            <a:pPr marL="0" indent="0">
              <a:buNone/>
            </a:pPr>
            <a:r>
              <a:rPr lang="en-US" sz="2400" dirty="0"/>
              <a:t>In March of 1992, the state legislature directed the Washington State Department of Health to adopt guidelines for how EMS personnel should respond to written do not resuscitate (DNR) orders.</a:t>
            </a:r>
          </a:p>
        </p:txBody>
      </p:sp>
      <p:pic>
        <p:nvPicPr>
          <p:cNvPr id="5" name="Picture 4" descr="A close-up of a stone staircase">
            <a:extLst>
              <a:ext uri="{FF2B5EF4-FFF2-40B4-BE49-F238E27FC236}">
                <a16:creationId xmlns:a16="http://schemas.microsoft.com/office/drawing/2014/main" id="{B3E6106B-5431-8679-7B97-92522184C243}"/>
              </a:ext>
            </a:extLst>
          </p:cNvPr>
          <p:cNvPicPr>
            <a:picLocks noChangeAspect="1"/>
          </p:cNvPicPr>
          <p:nvPr/>
        </p:nvPicPr>
        <p:blipFill rotWithShape="1">
          <a:blip r:embed="rId3"/>
          <a:srcRect l="15350" r="176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Footer Placeholder 5">
            <a:extLst>
              <a:ext uri="{FF2B5EF4-FFF2-40B4-BE49-F238E27FC236}">
                <a16:creationId xmlns:a16="http://schemas.microsoft.com/office/drawing/2014/main" id="{C9F043DE-D0F1-392F-E6EB-C2F2DF6F8D08}"/>
              </a:ext>
            </a:extLst>
          </p:cNvPr>
          <p:cNvSpPr>
            <a:spLocks noGrp="1"/>
          </p:cNvSpPr>
          <p:nvPr>
            <p:ph type="ftr" sz="quarter" idx="11"/>
          </p:nvPr>
        </p:nvSpPr>
        <p:spPr/>
        <p:txBody>
          <a:bodyPr/>
          <a:lstStyle/>
          <a:p>
            <a:r>
              <a:rPr lang="en-US"/>
              <a:t>DOH 530-264 July 2024</a:t>
            </a:r>
          </a:p>
        </p:txBody>
      </p:sp>
      <p:sp>
        <p:nvSpPr>
          <p:cNvPr id="8" name="Slide Number Placeholder 7">
            <a:extLst>
              <a:ext uri="{FF2B5EF4-FFF2-40B4-BE49-F238E27FC236}">
                <a16:creationId xmlns:a16="http://schemas.microsoft.com/office/drawing/2014/main" id="{255D39AB-7F0D-16D3-1E1B-0ECD2FE1E7E4}"/>
              </a:ext>
            </a:extLst>
          </p:cNvPr>
          <p:cNvSpPr>
            <a:spLocks noGrp="1"/>
          </p:cNvSpPr>
          <p:nvPr>
            <p:ph type="sldNum" sz="quarter" idx="12"/>
          </p:nvPr>
        </p:nvSpPr>
        <p:spPr/>
        <p:txBody>
          <a:bodyPr/>
          <a:lstStyle/>
          <a:p>
            <a:fld id="{A7CD31F4-64FA-4BA0-9498-67783267A8C8}" type="slidenum">
              <a:rPr lang="en-US" smtClean="0"/>
              <a:t>8</a:t>
            </a:fld>
            <a:endParaRPr lang="en-US"/>
          </a:p>
        </p:txBody>
      </p:sp>
      <p:pic>
        <p:nvPicPr>
          <p:cNvPr id="4" name="Picture 3" descr="A blue and white logo&#10;&#10;Description automatically generated">
            <a:extLst>
              <a:ext uri="{FF2B5EF4-FFF2-40B4-BE49-F238E27FC236}">
                <a16:creationId xmlns:a16="http://schemas.microsoft.com/office/drawing/2014/main" id="{71D0C576-22F9-4F97-AB0F-0F04756D2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034" y="6179988"/>
            <a:ext cx="1732808" cy="509703"/>
          </a:xfrm>
          <a:prstGeom prst="rect">
            <a:avLst/>
          </a:prstGeom>
        </p:spPr>
      </p:pic>
    </p:spTree>
    <p:extLst>
      <p:ext uri="{BB962C8B-B14F-4D97-AF65-F5344CB8AC3E}">
        <p14:creationId xmlns:p14="http://schemas.microsoft.com/office/powerpoint/2010/main" val="107325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48C535E-7ADB-1D1D-2F08-B9D94A599156}"/>
              </a:ext>
            </a:extLst>
          </p:cNvPr>
          <p:cNvSpPr>
            <a:spLocks noGrp="1"/>
          </p:cNvSpPr>
          <p:nvPr>
            <p:ph type="title"/>
          </p:nvPr>
        </p:nvSpPr>
        <p:spPr>
          <a:xfrm>
            <a:off x="841246" y="673770"/>
            <a:ext cx="3644489" cy="2414488"/>
          </a:xfrm>
        </p:spPr>
        <p:txBody>
          <a:bodyPr anchor="t">
            <a:normAutofit/>
          </a:bodyPr>
          <a:lstStyle/>
          <a:p>
            <a:r>
              <a:rPr lang="en-US" sz="4800" dirty="0">
                <a:solidFill>
                  <a:schemeClr val="bg1"/>
                </a:solidFill>
              </a:rPr>
              <a:t>RCW 18.71.210</a:t>
            </a:r>
          </a:p>
        </p:txBody>
      </p:sp>
      <p:sp>
        <p:nvSpPr>
          <p:cNvPr id="3" name="Content Placeholder 2">
            <a:extLst>
              <a:ext uri="{FF2B5EF4-FFF2-40B4-BE49-F238E27FC236}">
                <a16:creationId xmlns:a16="http://schemas.microsoft.com/office/drawing/2014/main" id="{E5437382-E241-7B79-32B6-C104B76DBA54}"/>
              </a:ext>
            </a:extLst>
          </p:cNvPr>
          <p:cNvSpPr>
            <a:spLocks noGrp="1"/>
          </p:cNvSpPr>
          <p:nvPr>
            <p:ph idx="1"/>
          </p:nvPr>
        </p:nvSpPr>
        <p:spPr>
          <a:xfrm>
            <a:off x="6095999" y="2370161"/>
            <a:ext cx="5254754" cy="3806801"/>
          </a:xfrm>
        </p:spPr>
        <p:txBody>
          <a:bodyPr>
            <a:normAutofit/>
          </a:bodyPr>
          <a:lstStyle/>
          <a:p>
            <a:pPr>
              <a:buClr>
                <a:schemeClr val="accent1"/>
              </a:buClr>
            </a:pPr>
            <a:r>
              <a:rPr lang="en-US" sz="2400" dirty="0"/>
              <a:t>Provides protection for all acts and omissions done in good faith.</a:t>
            </a:r>
          </a:p>
          <a:p>
            <a:pPr>
              <a:buClr>
                <a:schemeClr val="accent1"/>
              </a:buClr>
            </a:pPr>
            <a:r>
              <a:rPr lang="en-US" sz="2400" dirty="0"/>
              <a:t>In honoring POLST, the EMS provider will be acting in good faith by:</a:t>
            </a:r>
          </a:p>
          <a:p>
            <a:pPr lvl="1">
              <a:buClr>
                <a:schemeClr val="accent1"/>
              </a:buClr>
              <a:buFont typeface="Courier New" panose="02070309020205020404" pitchFamily="49" charset="0"/>
              <a:buChar char="o"/>
            </a:pPr>
            <a:r>
              <a:rPr lang="en-US" dirty="0"/>
              <a:t>Following MPD protocol</a:t>
            </a:r>
          </a:p>
          <a:p>
            <a:pPr lvl="1">
              <a:buClr>
                <a:schemeClr val="accent1"/>
              </a:buClr>
              <a:buFont typeface="Courier New" panose="02070309020205020404" pitchFamily="49" charset="0"/>
              <a:buChar char="o"/>
            </a:pPr>
            <a:r>
              <a:rPr lang="en-US" dirty="0"/>
              <a:t>Following the patient’s Medical Provider’s Orders</a:t>
            </a:r>
          </a:p>
          <a:p>
            <a:pPr marL="0" indent="0">
              <a:buNone/>
            </a:pPr>
            <a:endParaRPr lang="en-US" dirty="0"/>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4841C051-54E6-C3E1-A5F3-2D56E1AE4F6B}"/>
              </a:ext>
            </a:extLst>
          </p:cNvPr>
          <p:cNvSpPr>
            <a:spLocks noGrp="1"/>
          </p:cNvSpPr>
          <p:nvPr>
            <p:ph type="ftr" sz="quarter" idx="11"/>
          </p:nvPr>
        </p:nvSpPr>
        <p:spPr/>
        <p:txBody>
          <a:bodyPr/>
          <a:lstStyle/>
          <a:p>
            <a:r>
              <a:rPr lang="en-US"/>
              <a:t>DOH 530-264 July 2024</a:t>
            </a:r>
          </a:p>
        </p:txBody>
      </p:sp>
      <p:sp>
        <p:nvSpPr>
          <p:cNvPr id="7" name="Slide Number Placeholder 6">
            <a:extLst>
              <a:ext uri="{FF2B5EF4-FFF2-40B4-BE49-F238E27FC236}">
                <a16:creationId xmlns:a16="http://schemas.microsoft.com/office/drawing/2014/main" id="{7B019FC6-B65E-6B92-97E8-8EC05D8AC3BF}"/>
              </a:ext>
            </a:extLst>
          </p:cNvPr>
          <p:cNvSpPr>
            <a:spLocks noGrp="1"/>
          </p:cNvSpPr>
          <p:nvPr>
            <p:ph type="sldNum" sz="quarter" idx="12"/>
          </p:nvPr>
        </p:nvSpPr>
        <p:spPr/>
        <p:txBody>
          <a:bodyPr/>
          <a:lstStyle/>
          <a:p>
            <a:fld id="{A7CD31F4-64FA-4BA0-9498-67783267A8C8}" type="slidenum">
              <a:rPr lang="en-US" smtClean="0"/>
              <a:t>9</a:t>
            </a:fld>
            <a:endParaRPr lang="en-US"/>
          </a:p>
        </p:txBody>
      </p:sp>
      <p:pic>
        <p:nvPicPr>
          <p:cNvPr id="4" name="Picture 3" descr="A blue and white logo&#10;&#10;Description automatically generated">
            <a:extLst>
              <a:ext uri="{FF2B5EF4-FFF2-40B4-BE49-F238E27FC236}">
                <a16:creationId xmlns:a16="http://schemas.microsoft.com/office/drawing/2014/main" id="{31CC801B-FFF2-EAE3-14C1-BA057E052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18" y="6211772"/>
            <a:ext cx="1732808" cy="509703"/>
          </a:xfrm>
          <a:prstGeom prst="rect">
            <a:avLst/>
          </a:prstGeom>
        </p:spPr>
      </p:pic>
    </p:spTree>
    <p:extLst>
      <p:ext uri="{BB962C8B-B14F-4D97-AF65-F5344CB8AC3E}">
        <p14:creationId xmlns:p14="http://schemas.microsoft.com/office/powerpoint/2010/main" val="2162320996"/>
      </p:ext>
    </p:extLst>
  </p:cSld>
  <p:clrMapOvr>
    <a:masterClrMapping/>
  </p:clrMapOvr>
</p:sld>
</file>

<file path=ppt/theme/theme1.xml><?xml version="1.0" encoding="utf-8"?>
<a:theme xmlns:a="http://schemas.openxmlformats.org/drawingml/2006/main" name="SketchyVTI">
  <a:themeElements>
    <a:clrScheme name="Custom 5">
      <a:dk1>
        <a:sysClr val="windowText" lastClr="000000"/>
      </a:dk1>
      <a:lt1>
        <a:sysClr val="window" lastClr="FFFFFF"/>
      </a:lt1>
      <a:dk2>
        <a:srgbClr val="4BACC6"/>
      </a:dk2>
      <a:lt2>
        <a:srgbClr val="FFFFFF"/>
      </a:lt2>
      <a:accent1>
        <a:srgbClr val="4BACC6"/>
      </a:accent1>
      <a:accent2>
        <a:srgbClr val="D6E32B"/>
      </a:accent2>
      <a:accent3>
        <a:srgbClr val="EAEAEA"/>
      </a:accent3>
      <a:accent4>
        <a:srgbClr val="4F81BD"/>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1938</TotalTime>
  <Words>5328</Words>
  <Application>Microsoft Office PowerPoint</Application>
  <PresentationFormat>Widescreen</PresentationFormat>
  <Paragraphs>595</Paragraphs>
  <Slides>50</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Aptos</vt:lpstr>
      <vt:lpstr>Arial</vt:lpstr>
      <vt:lpstr>Calibri</vt:lpstr>
      <vt:lpstr>Century Gothic</vt:lpstr>
      <vt:lpstr>Courier New</vt:lpstr>
      <vt:lpstr>Wingdings</vt:lpstr>
      <vt:lpstr>SketchyVTI</vt:lpstr>
      <vt:lpstr>Office Theme</vt:lpstr>
      <vt:lpstr>The Washington State Polst Program for ems providers</vt:lpstr>
      <vt:lpstr>Cognitive Objectives</vt:lpstr>
      <vt:lpstr>Cognitive Objectives</vt:lpstr>
      <vt:lpstr>Cognitive Objectives</vt:lpstr>
      <vt:lpstr>Affective Objectives</vt:lpstr>
      <vt:lpstr>Psychomotor Objectives</vt:lpstr>
      <vt:lpstr>History &amp; Philosophy of the POLST Program</vt:lpstr>
      <vt:lpstr>Legislative Directive</vt:lpstr>
      <vt:lpstr>RCW 18.71.210</vt:lpstr>
      <vt:lpstr>Patient Rights</vt:lpstr>
      <vt:lpstr>The POLST Form</vt:lpstr>
      <vt:lpstr>What is the POLST form?</vt:lpstr>
      <vt:lpstr>What does the POLST form do?</vt:lpstr>
      <vt:lpstr>Who qualifies to utilize the POLST form?</vt:lpstr>
      <vt:lpstr>What is required for the POLST form to be valid?</vt:lpstr>
      <vt:lpstr>Where is a POLST form used?</vt:lpstr>
      <vt:lpstr>How is the POLST form transferred?</vt:lpstr>
      <vt:lpstr>Who keeps the POLST form &amp;  where is it kept?</vt:lpstr>
      <vt:lpstr>Revocation of the POLST form</vt:lpstr>
      <vt:lpstr>An individual’s wish to withhold resuscitation should always be respected.</vt:lpstr>
      <vt:lpstr>A Special Situation:</vt:lpstr>
      <vt:lpstr>Other valid resuscitation orders</vt:lpstr>
      <vt:lpstr>Next Steps  Always refer to local protocols</vt:lpstr>
      <vt:lpstr>Providing Comfort Care</vt:lpstr>
      <vt:lpstr>Run report documentation</vt:lpstr>
      <vt:lpstr>Support grieving family members</vt:lpstr>
      <vt:lpstr>When you end a resuscitation, you gain a new set of patients:  The grieving family.</vt:lpstr>
      <vt:lpstr>How best to tell the worst news</vt:lpstr>
      <vt:lpstr>How best to tell the worst news</vt:lpstr>
      <vt:lpstr>How best to tell the worst news</vt:lpstr>
      <vt:lpstr>POLST FORM CONTENTS</vt:lpstr>
      <vt:lpstr>Individual Information</vt:lpstr>
      <vt:lpstr>Medical Conditions/Patient Goals</vt:lpstr>
      <vt:lpstr>Section A – Cardiopulmonary Resuscitation (CPR)</vt:lpstr>
      <vt:lpstr>Section B: Level of Medical Interventions</vt:lpstr>
      <vt:lpstr>Section C: Signatures</vt:lpstr>
      <vt:lpstr>Example of Signature Box</vt:lpstr>
      <vt:lpstr>Example of Signature Box #2</vt:lpstr>
      <vt:lpstr>Page 2 - for EMS awareness</vt:lpstr>
      <vt:lpstr>Review of Patient Care &amp; Treatment</vt:lpstr>
      <vt:lpstr>Determining resuscitation status</vt:lpstr>
      <vt:lpstr>Valid resuscitation orders on hand:</vt:lpstr>
      <vt:lpstr>Exceptions</vt:lpstr>
      <vt:lpstr>Stopping resuscitative efforts for DNR/DNAR Status</vt:lpstr>
      <vt:lpstr>Revoking the resuscitation order</vt:lpstr>
      <vt:lpstr>Next Steps </vt:lpstr>
      <vt:lpstr>EMS Provider Mental Health</vt:lpstr>
      <vt:lpstr>Any Questions?</vt:lpstr>
      <vt:lpstr>Thank you to Mason County EMS for the assistance with creating this presentation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POLST Program for EMS Providers</dc:title>
  <dc:subject>POLST documentation</dc:subject>
  <dc:creator>Washington State Department of Health Health Systems Quality Assurance Emergency Care Systems</dc:creator>
  <cp:keywords>POLST DNR EMS Portable Orders For Life Sustaining Treatment</cp:keywords>
  <cp:lastModifiedBy>Pedlar, Andrea R (DOH)</cp:lastModifiedBy>
  <cp:revision>3</cp:revision>
  <dcterms:created xsi:type="dcterms:W3CDTF">2023-11-01T20:20:38Z</dcterms:created>
  <dcterms:modified xsi:type="dcterms:W3CDTF">2024-07-16T13:55:05Z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2024-07-02T13:50:40Z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eba7ab53-b46f-40d3-97cd-22a0f68825f8</vt:lpwstr>
  </property>
  <property fmtid="{D5CDD505-2E9C-101B-9397-08002B2CF9AE}" pid="8" name="MSIP_Label_1520fa42-cf58-4c22-8b93-58cf1d3bd1cb_ContentBits">
    <vt:lpwstr>0</vt:lpwstr>
  </property>
</Properties>
</file>